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40" r:id="rId1"/>
    <p:sldMasterId id="2147484360" r:id="rId2"/>
  </p:sldMasterIdLst>
  <p:notesMasterIdLst>
    <p:notesMasterId r:id="rId4"/>
  </p:notesMasterIdLst>
  <p:handoutMasterIdLst>
    <p:handoutMasterId r:id="rId5"/>
  </p:handoutMasterIdLst>
  <p:sldIdLst>
    <p:sldId id="2141411481" r:id="rId3"/>
  </p:sldIdLst>
  <p:sldSz cx="12192000" cy="6858000"/>
  <p:notesSz cx="9939338" cy="6807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78" userDrawn="1">
          <p15:clr>
            <a:srgbClr val="A4A3A4"/>
          </p15:clr>
        </p15:guide>
        <p15:guide id="16" pos="3659" userDrawn="1">
          <p15:clr>
            <a:srgbClr val="A4A3A4"/>
          </p15:clr>
        </p15:guide>
        <p15:guide id="17" pos="166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80" userDrawn="1">
          <p15:clr>
            <a:srgbClr val="A4A3A4"/>
          </p15:clr>
        </p15:guide>
        <p15:guide id="20" orient="horz" pos="1865" userDrawn="1">
          <p15:clr>
            <a:srgbClr val="A4A3A4"/>
          </p15:clr>
        </p15:guide>
        <p15:guide id="21" orient="horz" pos="2228" userDrawn="1">
          <p15:clr>
            <a:srgbClr val="A4A3A4"/>
          </p15:clr>
        </p15:guide>
        <p15:guide id="22" orient="horz" pos="2591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  <p15:guide id="2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Эльвира" initials="Э" lastIdx="1" clrIdx="1">
    <p:extLst>
      <p:ext uri="{19B8F6BF-5375-455C-9EA6-DF929625EA0E}">
        <p15:presenceInfo xmlns:p15="http://schemas.microsoft.com/office/powerpoint/2012/main" userId="Эльви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CFF"/>
    <a:srgbClr val="B0E0A7"/>
    <a:srgbClr val="00CC99"/>
    <a:srgbClr val="00CAFF"/>
    <a:srgbClr val="39505E"/>
    <a:srgbClr val="69A3E5"/>
    <a:srgbClr val="ACCCF0"/>
    <a:srgbClr val="4BFFD8"/>
    <a:srgbClr val="000000"/>
    <a:srgbClr val="B0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7459" autoAdjust="0"/>
  </p:normalViewPr>
  <p:slideViewPr>
    <p:cSldViewPr snapToGrid="0">
      <p:cViewPr varScale="1">
        <p:scale>
          <a:sx n="78" d="100"/>
          <a:sy n="78" d="100"/>
        </p:scale>
        <p:origin x="660" y="84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0" d="100"/>
          <a:sy n="110" d="100"/>
        </p:scale>
        <p:origin x="-1422" y="-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7" y="10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29.07.2025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65892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7" y="6465892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9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29.07.2025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75" tIns="23140" rIns="46275" bIns="23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0"/>
            <a:ext cx="7952098" cy="2681221"/>
          </a:xfrm>
          <a:prstGeom prst="rect">
            <a:avLst/>
          </a:prstGeom>
        </p:spPr>
        <p:txBody>
          <a:bodyPr vert="horz" lIns="46275" tIns="23140" rIns="46275" bIns="23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9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xmlns="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86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5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2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3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xmlns="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95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xmlns="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7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00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34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15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64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xmlns="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35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66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088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18" r:id="rId7"/>
    <p:sldLayoutId id="2147484336" r:id="rId8"/>
    <p:sldLayoutId id="2147484306" r:id="rId9"/>
    <p:sldLayoutId id="2147484307" r:id="rId10"/>
    <p:sldLayoutId id="21474843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55" Type="http://schemas.openxmlformats.org/officeDocument/2006/relationships/image" Target="NULL"/><Relationship Id="rId7" Type="http://schemas.openxmlformats.org/officeDocument/2006/relationships/image" Target="../media/image2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8" Type="http://schemas.openxmlformats.org/officeDocument/2006/relationships/image" Target="../media/image15.png"/><Relationship Id="rId57" Type="http://schemas.openxmlformats.org/officeDocument/2006/relationships/image" Target="../media/image14.png"/><Relationship Id="rId5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1582361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2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33" name="Graphic 7">
            <a:extLst>
              <a:ext uri="{FF2B5EF4-FFF2-40B4-BE49-F238E27FC236}">
                <a16:creationId xmlns:a16="http://schemas.microsoft.com/office/drawing/2014/main" xmlns="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/>
        </p:blipFill>
        <p:spPr>
          <a:xfrm>
            <a:off x="1084222" y="453382"/>
            <a:ext cx="582841" cy="626386"/>
          </a:xfrm>
          <a:prstGeom prst="rect">
            <a:avLst/>
          </a:prstGeom>
        </p:spPr>
      </p:pic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722362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личного приема 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Росреестре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37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80572" y="3150534"/>
            <a:ext cx="265772" cy="27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1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38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11551" y="4837967"/>
            <a:ext cx="265772" cy="274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70787" y="4814673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92006" y="5086985"/>
            <a:ext cx="5173839" cy="151664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>
                <a:solidFill>
                  <a:srgbClr val="007CFF"/>
                </a:solidFill>
              </a:rPr>
              <a:t>https://pos.gosuslugi.ru/lkp/polls/528411/?ysclid=mciy8xhia025535642</a:t>
            </a: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Госуслуг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личного приема </a:t>
            </a:r>
            <a:br>
              <a:rPr lang="ru-RU" sz="1400" dirty="0">
                <a:solidFill>
                  <a:srgbClr val="39505E"/>
                </a:solidFill>
              </a:rPr>
            </a:br>
            <a:r>
              <a:rPr lang="ru-RU" sz="1400" dirty="0">
                <a:solidFill>
                  <a:srgbClr val="39505E"/>
                </a:solidFill>
              </a:rPr>
              <a:t>в Росреестре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 smtClean="0">
                <a:solidFill>
                  <a:srgbClr val="39505E"/>
                </a:solidFill>
              </a:rPr>
              <a:t>II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sp>
        <p:nvSpPr>
          <p:cNvPr id="36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440598" y="292359"/>
            <a:ext cx="4975980" cy="6363478"/>
          </a:xfrm>
          <a:prstGeom prst="roundRect">
            <a:avLst>
              <a:gd name="adj" fmla="val 6834"/>
            </a:avLst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9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4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7300597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0598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66" name="Graphic 7">
            <a:extLst>
              <a:ext uri="{FF2B5EF4-FFF2-40B4-BE49-F238E27FC236}">
                <a16:creationId xmlns:a16="http://schemas.microsoft.com/office/drawing/2014/main" xmlns="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/>
        </p:blipFill>
        <p:spPr>
          <a:xfrm>
            <a:off x="6802458" y="453382"/>
            <a:ext cx="582841" cy="626386"/>
          </a:xfrm>
          <a:prstGeom prst="rect">
            <a:avLst/>
          </a:prstGeom>
        </p:spPr>
      </p:pic>
      <p:sp>
        <p:nvSpPr>
          <p:cNvPr id="67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440598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личного приема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в Росреестре </a:t>
            </a:r>
            <a:r>
              <a:rPr lang="ru-RU" sz="1400" b="1" dirty="0" smtClean="0">
                <a:solidFill>
                  <a:schemeClr val="tx1"/>
                </a:solidFill>
              </a:rPr>
              <a:t>в I</a:t>
            </a:r>
            <a:r>
              <a:rPr lang="en-US" sz="1400" b="1" dirty="0" smtClean="0">
                <a:solidFill>
                  <a:schemeClr val="tx1"/>
                </a:solidFill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68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69585" y="3141715"/>
            <a:ext cx="265772" cy="27483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8548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71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93895" y="4817484"/>
            <a:ext cx="265772" cy="2748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349407" y="4814461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73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303238" y="5091982"/>
            <a:ext cx="5179635" cy="146418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 smtClean="0">
                <a:solidFill>
                  <a:schemeClr val="accent3">
                    <a:lumMod val="75000"/>
                  </a:schemeClr>
                </a:solidFill>
              </a:rPr>
              <a:t>https</a:t>
            </a:r>
            <a:r>
              <a:rPr lang="en-US" sz="1200" u="sng" dirty="0">
                <a:solidFill>
                  <a:schemeClr val="accent3">
                    <a:lumMod val="75000"/>
                  </a:schemeClr>
                </a:solidFill>
              </a:rPr>
              <a:t>://pos.gosuslugi.ru/lkp/polls/528411/?ysclid=mciy8xhia025535642</a:t>
            </a: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Госуслуг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личного приема </a:t>
            </a:r>
            <a:br>
              <a:rPr lang="ru-RU" sz="1400" dirty="0">
                <a:solidFill>
                  <a:srgbClr val="39505E"/>
                </a:solidFill>
              </a:rPr>
            </a:br>
            <a:r>
              <a:rPr lang="ru-RU" sz="1400" dirty="0">
                <a:solidFill>
                  <a:srgbClr val="39505E"/>
                </a:solidFill>
              </a:rPr>
              <a:t>в Росреестре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 smtClean="0">
                <a:solidFill>
                  <a:srgbClr val="39505E"/>
                </a:solidFill>
              </a:rPr>
              <a:t>II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486132" y="3433020"/>
            <a:ext cx="1419214" cy="1419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214396" y="3393970"/>
            <a:ext cx="142049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22684</TotalTime>
  <Words>136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1_Шаблон</vt:lpstr>
      <vt:lpstr>2_Шаблон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Матвеенко</cp:lastModifiedBy>
  <cp:revision>1490</cp:revision>
  <cp:lastPrinted>2023-10-06T12:33:15Z</cp:lastPrinted>
  <dcterms:created xsi:type="dcterms:W3CDTF">2020-12-17T18:43:20Z</dcterms:created>
  <dcterms:modified xsi:type="dcterms:W3CDTF">2025-07-29T07:23:27Z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