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svg" ContentType="image/svg+xml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4340" r:id="rId1"/>
    <p:sldMasterId id="2147484360" r:id="rId2"/>
  </p:sldMasterIdLst>
  <p:notesMasterIdLst>
    <p:notesMasterId r:id="rId4"/>
  </p:notesMasterIdLst>
  <p:handoutMasterIdLst>
    <p:handoutMasterId r:id="rId5"/>
  </p:handoutMasterIdLst>
  <p:sldIdLst>
    <p:sldId id="2141411481" r:id="rId3"/>
  </p:sldIdLst>
  <p:sldSz cx="12192000" cy="6858000"/>
  <p:notesSz cx="9939338" cy="6807200"/>
  <p:defaultTextStyle>
    <a:defPPr>
      <a:defRPr lang="ru-RU"/>
    </a:defPPr>
    <a:lvl1pPr marL="0" algn="l" defTabSz="465659" rtl="0" eaLnBrk="1" latinLnBrk="0" hangingPunct="1">
      <a:defRPr sz="933" kern="1200">
        <a:solidFill>
          <a:schemeClr val="tx1"/>
        </a:solidFill>
        <a:latin typeface="+mn-lt"/>
        <a:ea typeface="+mn-ea"/>
        <a:cs typeface="+mn-cs"/>
      </a:defRPr>
    </a:lvl1pPr>
    <a:lvl2pPr marL="232829" algn="l" defTabSz="465659" rtl="0" eaLnBrk="1" latinLnBrk="0" hangingPunct="1">
      <a:defRPr sz="933" kern="1200">
        <a:solidFill>
          <a:schemeClr val="tx1"/>
        </a:solidFill>
        <a:latin typeface="+mn-lt"/>
        <a:ea typeface="+mn-ea"/>
        <a:cs typeface="+mn-cs"/>
      </a:defRPr>
    </a:lvl2pPr>
    <a:lvl3pPr marL="465659" algn="l" defTabSz="465659" rtl="0" eaLnBrk="1" latinLnBrk="0" hangingPunct="1">
      <a:defRPr sz="933" kern="1200">
        <a:solidFill>
          <a:schemeClr val="tx1"/>
        </a:solidFill>
        <a:latin typeface="+mn-lt"/>
        <a:ea typeface="+mn-ea"/>
        <a:cs typeface="+mn-cs"/>
      </a:defRPr>
    </a:lvl3pPr>
    <a:lvl4pPr marL="698488" algn="l" defTabSz="465659" rtl="0" eaLnBrk="1" latinLnBrk="0" hangingPunct="1">
      <a:defRPr sz="933" kern="1200">
        <a:solidFill>
          <a:schemeClr val="tx1"/>
        </a:solidFill>
        <a:latin typeface="+mn-lt"/>
        <a:ea typeface="+mn-ea"/>
        <a:cs typeface="+mn-cs"/>
      </a:defRPr>
    </a:lvl4pPr>
    <a:lvl5pPr marL="931318" algn="l" defTabSz="465659" rtl="0" eaLnBrk="1" latinLnBrk="0" hangingPunct="1">
      <a:defRPr sz="933" kern="1200">
        <a:solidFill>
          <a:schemeClr val="tx1"/>
        </a:solidFill>
        <a:latin typeface="+mn-lt"/>
        <a:ea typeface="+mn-ea"/>
        <a:cs typeface="+mn-cs"/>
      </a:defRPr>
    </a:lvl5pPr>
    <a:lvl6pPr marL="1164147" algn="l" defTabSz="465659" rtl="0" eaLnBrk="1" latinLnBrk="0" hangingPunct="1">
      <a:defRPr sz="933" kern="1200">
        <a:solidFill>
          <a:schemeClr val="tx1"/>
        </a:solidFill>
        <a:latin typeface="+mn-lt"/>
        <a:ea typeface="+mn-ea"/>
        <a:cs typeface="+mn-cs"/>
      </a:defRPr>
    </a:lvl6pPr>
    <a:lvl7pPr marL="1396977" algn="l" defTabSz="465659" rtl="0" eaLnBrk="1" latinLnBrk="0" hangingPunct="1">
      <a:defRPr sz="933" kern="1200">
        <a:solidFill>
          <a:schemeClr val="tx1"/>
        </a:solidFill>
        <a:latin typeface="+mn-lt"/>
        <a:ea typeface="+mn-ea"/>
        <a:cs typeface="+mn-cs"/>
      </a:defRPr>
    </a:lvl7pPr>
    <a:lvl8pPr marL="1629806" algn="l" defTabSz="465659" rtl="0" eaLnBrk="1" latinLnBrk="0" hangingPunct="1">
      <a:defRPr sz="933" kern="1200">
        <a:solidFill>
          <a:schemeClr val="tx1"/>
        </a:solidFill>
        <a:latin typeface="+mn-lt"/>
        <a:ea typeface="+mn-ea"/>
        <a:cs typeface="+mn-cs"/>
      </a:defRPr>
    </a:lvl8pPr>
    <a:lvl9pPr marL="1862633" algn="l" defTabSz="465659" rtl="0" eaLnBrk="1" latinLnBrk="0" hangingPunct="1">
      <a:defRPr sz="93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2" orient="horz" pos="829" userDrawn="1">
          <p15:clr>
            <a:srgbClr val="A4A3A4"/>
          </p15:clr>
        </p15:guide>
        <p15:guide id="14" orient="horz" pos="3279" userDrawn="1">
          <p15:clr>
            <a:srgbClr val="A4A3A4"/>
          </p15:clr>
        </p15:guide>
        <p15:guide id="15" orient="horz" pos="4178" userDrawn="1">
          <p15:clr>
            <a:srgbClr val="A4A3A4"/>
          </p15:clr>
        </p15:guide>
        <p15:guide id="16" pos="3659" userDrawn="1">
          <p15:clr>
            <a:srgbClr val="A4A3A4"/>
          </p15:clr>
        </p15:guide>
        <p15:guide id="17" pos="166" userDrawn="1">
          <p15:clr>
            <a:srgbClr val="A4A3A4"/>
          </p15:clr>
        </p15:guide>
        <p15:guide id="18" orient="horz" pos="1101" userDrawn="1">
          <p15:clr>
            <a:srgbClr val="A4A3A4"/>
          </p15:clr>
        </p15:guide>
        <p15:guide id="19" orient="horz" pos="1480" userDrawn="1">
          <p15:clr>
            <a:srgbClr val="A4A3A4"/>
          </p15:clr>
        </p15:guide>
        <p15:guide id="20" orient="horz" pos="1865" userDrawn="1">
          <p15:clr>
            <a:srgbClr val="A4A3A4"/>
          </p15:clr>
        </p15:guide>
        <p15:guide id="21" orient="horz" pos="2228" userDrawn="1">
          <p15:clr>
            <a:srgbClr val="A4A3A4"/>
          </p15:clr>
        </p15:guide>
        <p15:guide id="22" orient="horz" pos="2591" userDrawn="1">
          <p15:clr>
            <a:srgbClr val="A4A3A4"/>
          </p15:clr>
        </p15:guide>
        <p15:guide id="23" orient="horz" pos="2916" userDrawn="1">
          <p15:clr>
            <a:srgbClr val="A4A3A4"/>
          </p15:clr>
        </p15:guide>
        <p15:guide id="24" orient="horz" pos="3612" userDrawn="1">
          <p15:clr>
            <a:srgbClr val="A4A3A4"/>
          </p15:clr>
        </p15:guide>
        <p15:guide id="25" orient="horz" pos="3975" userDrawn="1">
          <p15:clr>
            <a:srgbClr val="A4A3A4"/>
          </p15:clr>
        </p15:guide>
        <p15:guide id="26" pos="4052" userDrawn="1">
          <p15:clr>
            <a:srgbClr val="A4A3A4"/>
          </p15:clr>
        </p15:guide>
        <p15:guide id="27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4" userDrawn="1">
          <p15:clr>
            <a:srgbClr val="A4A3A4"/>
          </p15:clr>
        </p15:guide>
        <p15:guide id="2" pos="313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MOU" lastIdx="2" clrIdx="0"/>
  <p:cmAuthor id="2" name="Эльвира" initials="Э" lastIdx="1" clrIdx="1">
    <p:extLst>
      <p:ext uri="{19B8F6BF-5375-455C-9EA6-DF929625EA0E}">
        <p15:presenceInfo xmlns:p15="http://schemas.microsoft.com/office/powerpoint/2012/main" userId="Эльвира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7CFF"/>
    <a:srgbClr val="B0E0A7"/>
    <a:srgbClr val="00CC99"/>
    <a:srgbClr val="00CAFF"/>
    <a:srgbClr val="39505E"/>
    <a:srgbClr val="69A3E5"/>
    <a:srgbClr val="ACCCF0"/>
    <a:srgbClr val="4BFFD8"/>
    <a:srgbClr val="000000"/>
    <a:srgbClr val="B0F6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25" autoAdjust="0"/>
    <p:restoredTop sz="97459" autoAdjust="0"/>
  </p:normalViewPr>
  <p:slideViewPr>
    <p:cSldViewPr snapToGrid="0">
      <p:cViewPr varScale="1">
        <p:scale>
          <a:sx n="78" d="100"/>
          <a:sy n="78" d="100"/>
        </p:scale>
        <p:origin x="660" y="84"/>
      </p:cViewPr>
      <p:guideLst>
        <p:guide orient="horz" pos="829"/>
        <p:guide orient="horz" pos="3279"/>
        <p:guide orient="horz" pos="4178"/>
        <p:guide pos="3659"/>
        <p:guide pos="166"/>
        <p:guide orient="horz" pos="1101"/>
        <p:guide orient="horz" pos="1480"/>
        <p:guide orient="horz" pos="1865"/>
        <p:guide orient="horz" pos="2228"/>
        <p:guide orient="horz" pos="2591"/>
        <p:guide orient="horz" pos="2916"/>
        <p:guide orient="horz" pos="3612"/>
        <p:guide orient="horz" pos="3975"/>
        <p:guide pos="4052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9510"/>
    </p:cViewPr>
  </p:sorterViewPr>
  <p:notesViewPr>
    <p:cSldViewPr snapToGrid="0">
      <p:cViewPr varScale="1">
        <p:scale>
          <a:sx n="110" d="100"/>
          <a:sy n="110" d="100"/>
        </p:scale>
        <p:origin x="-1422" y="-96"/>
      </p:cViewPr>
      <p:guideLst>
        <p:guide orient="horz" pos="2144"/>
        <p:guide pos="313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handoutMaster" Target="handoutMasters/handoutMaster1.xml"/><Relationship Id="rId10" Type="http://schemas.openxmlformats.org/officeDocument/2006/relationships/tableStyles" Target="tableStyles.xml"/><Relationship Id="rId4" Type="http://schemas.openxmlformats.org/officeDocument/2006/relationships/notesMaster" Target="notesMasters/notesMaster1.xml"/><Relationship Id="rId9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9" y="10"/>
            <a:ext cx="4306889" cy="341313"/>
          </a:xfrm>
          <a:prstGeom prst="rect">
            <a:avLst/>
          </a:prstGeom>
        </p:spPr>
        <p:txBody>
          <a:bodyPr vert="horz" lIns="86808" tIns="43404" rIns="86808" bIns="43404" rtlCol="0"/>
          <a:lstStyle>
            <a:lvl1pPr algn="l">
              <a:defRPr sz="10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9287" y="10"/>
            <a:ext cx="4308476" cy="341313"/>
          </a:xfrm>
          <a:prstGeom prst="rect">
            <a:avLst/>
          </a:prstGeom>
        </p:spPr>
        <p:txBody>
          <a:bodyPr vert="horz" lIns="86808" tIns="43404" rIns="86808" bIns="43404" rtlCol="0"/>
          <a:lstStyle>
            <a:lvl1pPr algn="r">
              <a:defRPr sz="1000"/>
            </a:lvl1pPr>
          </a:lstStyle>
          <a:p>
            <a:fld id="{B14BF506-F78A-4E1F-A9DE-6AC03BB48BAE}" type="datetimeFigureOut">
              <a:rPr lang="ru-RU" smtClean="0"/>
              <a:t>29.07.2025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9" y="6465892"/>
            <a:ext cx="4306889" cy="341313"/>
          </a:xfrm>
          <a:prstGeom prst="rect">
            <a:avLst/>
          </a:prstGeom>
        </p:spPr>
        <p:txBody>
          <a:bodyPr vert="horz" lIns="86808" tIns="43404" rIns="86808" bIns="43404" rtlCol="0" anchor="b"/>
          <a:lstStyle>
            <a:lvl1pPr algn="l">
              <a:defRPr sz="10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9287" y="6465892"/>
            <a:ext cx="4308476" cy="341313"/>
          </a:xfrm>
          <a:prstGeom prst="rect">
            <a:avLst/>
          </a:prstGeom>
        </p:spPr>
        <p:txBody>
          <a:bodyPr vert="horz" lIns="86808" tIns="43404" rIns="86808" bIns="43404" rtlCol="0" anchor="b"/>
          <a:lstStyle>
            <a:lvl1pPr algn="r">
              <a:defRPr sz="1000"/>
            </a:lvl1pPr>
          </a:lstStyle>
          <a:p>
            <a:fld id="{3B91BF07-7441-4B8C-B3B5-D7726D37A11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3572212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4" y="4"/>
            <a:ext cx="4307257" cy="341123"/>
          </a:xfrm>
          <a:prstGeom prst="rect">
            <a:avLst/>
          </a:prstGeom>
        </p:spPr>
        <p:txBody>
          <a:bodyPr vert="horz" lIns="46275" tIns="23140" rIns="46275" bIns="23140" rtlCol="0"/>
          <a:lstStyle>
            <a:lvl1pPr algn="l">
              <a:defRPr sz="5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9739" y="4"/>
            <a:ext cx="4307257" cy="341123"/>
          </a:xfrm>
          <a:prstGeom prst="rect">
            <a:avLst/>
          </a:prstGeom>
        </p:spPr>
        <p:txBody>
          <a:bodyPr vert="horz" lIns="46275" tIns="23140" rIns="46275" bIns="23140" rtlCol="0"/>
          <a:lstStyle>
            <a:lvl1pPr algn="r">
              <a:defRPr sz="500"/>
            </a:lvl1pPr>
          </a:lstStyle>
          <a:p>
            <a:fld id="{D63B7CCF-0311-44C0-B04E-3BEADBC90B6F}" type="datetimeFigureOut">
              <a:rPr lang="ru-RU" smtClean="0"/>
              <a:t>29.07.2025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927350" y="850900"/>
            <a:ext cx="4084638" cy="2298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46275" tIns="23140" rIns="46275" bIns="2314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3629" y="3275570"/>
            <a:ext cx="7952098" cy="2681221"/>
          </a:xfrm>
          <a:prstGeom prst="rect">
            <a:avLst/>
          </a:prstGeom>
        </p:spPr>
        <p:txBody>
          <a:bodyPr vert="horz" lIns="46275" tIns="23140" rIns="46275" bIns="2314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4" y="6466087"/>
            <a:ext cx="4307257" cy="341123"/>
          </a:xfrm>
          <a:prstGeom prst="rect">
            <a:avLst/>
          </a:prstGeom>
        </p:spPr>
        <p:txBody>
          <a:bodyPr vert="horz" lIns="46275" tIns="23140" rIns="46275" bIns="23140" rtlCol="0" anchor="b"/>
          <a:lstStyle>
            <a:lvl1pPr algn="l">
              <a:defRPr sz="5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9739" y="6466087"/>
            <a:ext cx="4307257" cy="341123"/>
          </a:xfrm>
          <a:prstGeom prst="rect">
            <a:avLst/>
          </a:prstGeom>
        </p:spPr>
        <p:txBody>
          <a:bodyPr vert="horz" lIns="46275" tIns="23140" rIns="46275" bIns="23140" rtlCol="0" anchor="b"/>
          <a:lstStyle>
            <a:lvl1pPr algn="r">
              <a:defRPr sz="500"/>
            </a:lvl1pPr>
          </a:lstStyle>
          <a:p>
            <a:fld id="{848594CB-4B43-4AC5-AEFA-8E4D634FEB6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3921311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65659" rtl="0" eaLnBrk="1" latinLnBrk="0" hangingPunct="1">
      <a:defRPr sz="667" kern="1200">
        <a:solidFill>
          <a:schemeClr val="tx1"/>
        </a:solidFill>
        <a:latin typeface="+mn-lt"/>
        <a:ea typeface="+mn-ea"/>
        <a:cs typeface="+mn-cs"/>
      </a:defRPr>
    </a:lvl1pPr>
    <a:lvl2pPr marL="232829" algn="l" defTabSz="465659" rtl="0" eaLnBrk="1" latinLnBrk="0" hangingPunct="1">
      <a:defRPr sz="667" kern="1200">
        <a:solidFill>
          <a:schemeClr val="tx1"/>
        </a:solidFill>
        <a:latin typeface="+mn-lt"/>
        <a:ea typeface="+mn-ea"/>
        <a:cs typeface="+mn-cs"/>
      </a:defRPr>
    </a:lvl2pPr>
    <a:lvl3pPr marL="465659" algn="l" defTabSz="465659" rtl="0" eaLnBrk="1" latinLnBrk="0" hangingPunct="1">
      <a:defRPr sz="667" kern="1200">
        <a:solidFill>
          <a:schemeClr val="tx1"/>
        </a:solidFill>
        <a:latin typeface="+mn-lt"/>
        <a:ea typeface="+mn-ea"/>
        <a:cs typeface="+mn-cs"/>
      </a:defRPr>
    </a:lvl3pPr>
    <a:lvl4pPr marL="698488" algn="l" defTabSz="465659" rtl="0" eaLnBrk="1" latinLnBrk="0" hangingPunct="1">
      <a:defRPr sz="667" kern="1200">
        <a:solidFill>
          <a:schemeClr val="tx1"/>
        </a:solidFill>
        <a:latin typeface="+mn-lt"/>
        <a:ea typeface="+mn-ea"/>
        <a:cs typeface="+mn-cs"/>
      </a:defRPr>
    </a:lvl4pPr>
    <a:lvl5pPr marL="931318" algn="l" defTabSz="465659" rtl="0" eaLnBrk="1" latinLnBrk="0" hangingPunct="1">
      <a:defRPr sz="667" kern="1200">
        <a:solidFill>
          <a:schemeClr val="tx1"/>
        </a:solidFill>
        <a:latin typeface="+mn-lt"/>
        <a:ea typeface="+mn-ea"/>
        <a:cs typeface="+mn-cs"/>
      </a:defRPr>
    </a:lvl5pPr>
    <a:lvl6pPr marL="1164147" algn="l" defTabSz="465659" rtl="0" eaLnBrk="1" latinLnBrk="0" hangingPunct="1">
      <a:defRPr sz="667" kern="1200">
        <a:solidFill>
          <a:schemeClr val="tx1"/>
        </a:solidFill>
        <a:latin typeface="+mn-lt"/>
        <a:ea typeface="+mn-ea"/>
        <a:cs typeface="+mn-cs"/>
      </a:defRPr>
    </a:lvl6pPr>
    <a:lvl7pPr marL="1396977" algn="l" defTabSz="465659" rtl="0" eaLnBrk="1" latinLnBrk="0" hangingPunct="1">
      <a:defRPr sz="667" kern="1200">
        <a:solidFill>
          <a:schemeClr val="tx1"/>
        </a:solidFill>
        <a:latin typeface="+mn-lt"/>
        <a:ea typeface="+mn-ea"/>
        <a:cs typeface="+mn-cs"/>
      </a:defRPr>
    </a:lvl7pPr>
    <a:lvl8pPr marL="1629806" algn="l" defTabSz="465659" rtl="0" eaLnBrk="1" latinLnBrk="0" hangingPunct="1">
      <a:defRPr sz="667" kern="1200">
        <a:solidFill>
          <a:schemeClr val="tx1"/>
        </a:solidFill>
        <a:latin typeface="+mn-lt"/>
        <a:ea typeface="+mn-ea"/>
        <a:cs typeface="+mn-cs"/>
      </a:defRPr>
    </a:lvl8pPr>
    <a:lvl9pPr marL="1862633" algn="l" defTabSz="465659" rtl="0" eaLnBrk="1" latinLnBrk="0" hangingPunct="1">
      <a:defRPr sz="66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2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bg>
      <p:bgPr>
        <a:gradFill>
          <a:gsLst>
            <a:gs pos="0">
              <a:srgbClr val="007AFF"/>
            </a:gs>
            <a:gs pos="100000">
              <a:schemeClr val="accent1">
                <a:lumMod val="60000"/>
                <a:lumOff val="40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9">
            <a:extLst>
              <a:ext uri="{FF2B5EF4-FFF2-40B4-BE49-F238E27FC236}">
                <a16:creationId xmlns:a16="http://schemas.microsoft.com/office/drawing/2014/main" xmlns="" id="{3A645976-7A57-427B-B953-0FCCF78D8A9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393" y="202348"/>
            <a:ext cx="2498383" cy="914353"/>
          </a:xfrm>
          <a:prstGeom prst="rect">
            <a:avLst/>
          </a:prstGeom>
        </p:spPr>
      </p:pic>
      <p:pic>
        <p:nvPicPr>
          <p:cNvPr id="16" name="Рисунок 12">
            <a:extLst>
              <a:ext uri="{FF2B5EF4-FFF2-40B4-BE49-F238E27FC236}">
                <a16:creationId xmlns:a16="http://schemas.microsoft.com/office/drawing/2014/main" xmlns="" id="{A746FD16-AFF1-46AF-B44F-039E4EA1ED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2" r="3286" b="1"/>
          <a:stretch/>
        </p:blipFill>
        <p:spPr>
          <a:xfrm>
            <a:off x="632606" y="1"/>
            <a:ext cx="11559396" cy="6859967"/>
          </a:xfrm>
          <a:prstGeom prst="rect">
            <a:avLst/>
          </a:prstGeo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xmlns="" id="{70E04043-47FA-4807-A461-9E4BEB63F3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1351" y="503150"/>
            <a:ext cx="6697452" cy="5851701"/>
          </a:xfrm>
          <a:prstGeom prst="rect">
            <a:avLst/>
          </a:prstGeom>
          <a:effectLst>
            <a:softEdge rad="38100"/>
          </a:effectLst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xmlns="" id="{07AF2ACF-3F8B-4E1A-A1DC-EE772C0D146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/>
        </p:blipFill>
        <p:spPr>
          <a:xfrm>
            <a:off x="7530661" y="1315429"/>
            <a:ext cx="3994231" cy="3994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678637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xmlns="" id="{C1BAB3E4-8CDB-4F6A-B3E4-6E0AAEA08B5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43949" y="6334128"/>
            <a:ext cx="2743200" cy="365125"/>
          </a:xfrm>
        </p:spPr>
        <p:txBody>
          <a:bodyPr/>
          <a:lstStyle>
            <a:lvl1pPr>
              <a:defRPr sz="1467" b="1">
                <a:solidFill>
                  <a:schemeClr val="bg1"/>
                </a:solidFill>
              </a:defRPr>
            </a:lvl1pPr>
          </a:lstStyle>
          <a:p>
            <a:fld id="{35ACA335-37F7-42C7-872A-92C3D7072F8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0E651BF2-C6BE-42E0-B646-8F3DC2D7D273}"/>
              </a:ext>
            </a:extLst>
          </p:cNvPr>
          <p:cNvSpPr/>
          <p:nvPr userDrawn="1"/>
        </p:nvSpPr>
        <p:spPr>
          <a:xfrm>
            <a:off x="0" y="10"/>
            <a:ext cx="12192000" cy="8255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dist="76200" dir="5400000" algn="t" rotWithShape="0">
              <a:schemeClr val="tx1">
                <a:lumMod val="50000"/>
                <a:alpha val="2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1" tIns="45699" rIns="91391" bIns="45699" rtlCol="0" anchor="ctr"/>
          <a:lstStyle/>
          <a:p>
            <a:pPr algn="ctr"/>
            <a:endParaRPr lang="ru-RU" sz="1244"/>
          </a:p>
        </p:txBody>
      </p:sp>
      <p:sp>
        <p:nvSpPr>
          <p:cNvPr id="16" name="Title 2">
            <a:extLst>
              <a:ext uri="{FF2B5EF4-FFF2-40B4-BE49-F238E27FC236}">
                <a16:creationId xmlns:a16="http://schemas.microsoft.com/office/drawing/2014/main" xmlns="" id="{74242212-74B6-428E-A4FD-D6259025E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2025" y="15"/>
            <a:ext cx="10534651" cy="838199"/>
          </a:xfrm>
        </p:spPr>
        <p:txBody>
          <a:bodyPr anchor="ctr">
            <a:normAutofit/>
          </a:bodyPr>
          <a:lstStyle>
            <a:lvl1pPr>
              <a:tabLst>
                <a:tab pos="1079473" algn="l"/>
              </a:tabLst>
              <a:defRPr sz="2400" b="1">
                <a:solidFill>
                  <a:schemeClr val="tx2"/>
                </a:solidFill>
              </a:defRPr>
            </a:lvl1pPr>
          </a:lstStyle>
          <a:p>
            <a:pPr>
              <a:tabLst>
                <a:tab pos="809625" algn="l"/>
              </a:tabLst>
            </a:pPr>
            <a:endParaRPr lang="ru-RU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B35309A1-1DFE-4448-9E97-68A9703F848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7378" y="4114804"/>
            <a:ext cx="10899775" cy="2219325"/>
          </a:xfrm>
        </p:spPr>
        <p:txBody>
          <a:bodyPr/>
          <a:lstStyle>
            <a:lvl1pPr marL="0" indent="0">
              <a:buNone/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endParaRPr lang="ru-RU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xmlns="" id="{26345194-BD72-4106-8639-F2E07A52DC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228382" y="200453"/>
            <a:ext cx="429076" cy="432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859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9656" userDrawn="1">
          <p15:clr>
            <a:srgbClr val="FBAE40"/>
          </p15:clr>
        </p15:guide>
        <p15:guide id="2" pos="796" userDrawn="1">
          <p15:clr>
            <a:srgbClr val="FBAE40"/>
          </p15:clr>
        </p15:guide>
        <p15:guide id="3" pos="372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Текст">
    <p:bg>
      <p:bgPr>
        <a:gradFill>
          <a:gsLst>
            <a:gs pos="100000">
              <a:schemeClr val="tx1"/>
            </a:gs>
            <a:gs pos="0">
              <a:schemeClr val="tx1"/>
            </a:gs>
            <a:gs pos="50000">
              <a:schemeClr val="accent1">
                <a:lumMod val="60000"/>
                <a:lumOff val="40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55E2DB68-294E-4D41-A786-2963C019F15C}"/>
              </a:ext>
            </a:extLst>
          </p:cNvPr>
          <p:cNvSpPr/>
          <p:nvPr/>
        </p:nvSpPr>
        <p:spPr>
          <a:xfrm>
            <a:off x="0" y="3"/>
            <a:ext cx="12192000" cy="8255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" dist="38100" dir="5400000" algn="t" rotWithShape="0">
              <a:schemeClr val="tx1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0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xmlns="" id="{26345194-BD72-4106-8639-F2E07A52DC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228375" y="200445"/>
            <a:ext cx="429076" cy="432807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ACA01ADA-7A8D-4417-84F0-40158758DE12}"/>
              </a:ext>
            </a:extLst>
          </p:cNvPr>
          <p:cNvSpPr/>
          <p:nvPr/>
        </p:nvSpPr>
        <p:spPr>
          <a:xfrm>
            <a:off x="0" y="3"/>
            <a:ext cx="12192000" cy="8255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dist="76200" dir="5400000" algn="t" rotWithShape="0">
              <a:schemeClr val="tx1">
                <a:lumMod val="50000"/>
                <a:alpha val="2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00" dirty="0"/>
          </a:p>
        </p:txBody>
      </p:sp>
      <p:sp>
        <p:nvSpPr>
          <p:cNvPr id="16" name="Title 2">
            <a:extLst>
              <a:ext uri="{FF2B5EF4-FFF2-40B4-BE49-F238E27FC236}">
                <a16:creationId xmlns:a16="http://schemas.microsoft.com/office/drawing/2014/main" xmlns="" id="{74242212-74B6-428E-A4FD-D6259025E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2025" y="6"/>
            <a:ext cx="10534651" cy="838199"/>
          </a:xfrm>
        </p:spPr>
        <p:txBody>
          <a:bodyPr anchor="ctr">
            <a:normAutofit/>
          </a:bodyPr>
          <a:lstStyle>
            <a:lvl1pPr>
              <a:tabLst>
                <a:tab pos="1079473" algn="l"/>
              </a:tabLst>
              <a:defRPr sz="2400" b="1">
                <a:solidFill>
                  <a:schemeClr val="tx2"/>
                </a:solidFill>
              </a:defRPr>
            </a:lvl1pPr>
          </a:lstStyle>
          <a:p>
            <a:pPr>
              <a:tabLst>
                <a:tab pos="809625" algn="l"/>
              </a:tabLst>
            </a:pPr>
            <a:r>
              <a:rPr lang="en-US"/>
              <a:t>Click to edit Master title style</a:t>
            </a:r>
            <a:endParaRPr lang="ru-RU" dirty="0"/>
          </a:p>
        </p:txBody>
      </p:sp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xmlns="" id="{FC12D4E8-A854-70E7-6943-48D66D2208A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8390"/>
          <a:stretch/>
        </p:blipFill>
        <p:spPr>
          <a:xfrm>
            <a:off x="175392" y="143261"/>
            <a:ext cx="611247" cy="551687"/>
          </a:xfrm>
          <a:prstGeom prst="rect">
            <a:avLst/>
          </a:prstGeom>
        </p:spPr>
      </p:pic>
      <p:pic>
        <p:nvPicPr>
          <p:cNvPr id="11" name="Рисунок 12">
            <a:extLst>
              <a:ext uri="{FF2B5EF4-FFF2-40B4-BE49-F238E27FC236}">
                <a16:creationId xmlns:a16="http://schemas.microsoft.com/office/drawing/2014/main" xmlns="" id="{C8B3E92D-5807-47A2-8A40-D247F86C427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2" r="17001" b="1"/>
          <a:stretch/>
        </p:blipFill>
        <p:spPr>
          <a:xfrm>
            <a:off x="3456322" y="806601"/>
            <a:ext cx="8735681" cy="6040867"/>
          </a:xfrm>
          <a:prstGeom prst="rect">
            <a:avLst/>
          </a:prstGeom>
        </p:spPr>
      </p:pic>
      <p:pic>
        <p:nvPicPr>
          <p:cNvPr id="14" name="Рисунок 12">
            <a:extLst>
              <a:ext uri="{FF2B5EF4-FFF2-40B4-BE49-F238E27FC236}">
                <a16:creationId xmlns:a16="http://schemas.microsoft.com/office/drawing/2014/main" xmlns="" id="{BB7AF5DC-3786-4D67-A20D-5694F04E105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2" r="17001" b="1"/>
          <a:stretch/>
        </p:blipFill>
        <p:spPr>
          <a:xfrm flipH="1">
            <a:off x="-2" y="838201"/>
            <a:ext cx="8735683" cy="6040867"/>
          </a:xfrm>
          <a:prstGeom prst="rect">
            <a:avLst/>
          </a:prstGeom>
        </p:spPr>
      </p:pic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xmlns="" id="{DBC43AC4-2EB5-457E-B5AD-27B79D3EA07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448800" y="6492872"/>
            <a:ext cx="2743200" cy="365125"/>
          </a:xfrm>
          <a:effectLst/>
        </p:spPr>
        <p:txBody>
          <a:bodyPr/>
          <a:lstStyle>
            <a:lvl1pPr>
              <a:defRPr sz="1400" b="1">
                <a:solidFill>
                  <a:schemeClr val="bg2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defRPr>
            </a:lvl1pPr>
          </a:lstStyle>
          <a:p>
            <a:fld id="{2AEBC476-9252-C343-9FCE-489A77E2EA6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74366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242">
          <p15:clr>
            <a:srgbClr val="FBAE40"/>
          </p15:clr>
        </p15:guide>
        <p15:guide id="2" pos="597">
          <p15:clr>
            <a:srgbClr val="FBAE40"/>
          </p15:clr>
        </p15:guide>
        <p15:guide id="3" pos="279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bg>
      <p:bgPr>
        <a:gradFill>
          <a:gsLst>
            <a:gs pos="0">
              <a:srgbClr val="007AFF"/>
            </a:gs>
            <a:gs pos="100000">
              <a:schemeClr val="accent1">
                <a:lumMod val="60000"/>
                <a:lumOff val="40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9">
            <a:extLst>
              <a:ext uri="{FF2B5EF4-FFF2-40B4-BE49-F238E27FC236}">
                <a16:creationId xmlns:a16="http://schemas.microsoft.com/office/drawing/2014/main" xmlns="" id="{3A645976-7A57-427B-B953-0FCCF78D8A9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393" y="202348"/>
            <a:ext cx="2498383" cy="914353"/>
          </a:xfrm>
          <a:prstGeom prst="rect">
            <a:avLst/>
          </a:prstGeom>
        </p:spPr>
      </p:pic>
      <p:pic>
        <p:nvPicPr>
          <p:cNvPr id="16" name="Рисунок 12">
            <a:extLst>
              <a:ext uri="{FF2B5EF4-FFF2-40B4-BE49-F238E27FC236}">
                <a16:creationId xmlns:a16="http://schemas.microsoft.com/office/drawing/2014/main" xmlns="" id="{A746FD16-AFF1-46AF-B44F-039E4EA1ED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2" r="3286" b="1"/>
          <a:stretch/>
        </p:blipFill>
        <p:spPr>
          <a:xfrm>
            <a:off x="632606" y="1"/>
            <a:ext cx="11559396" cy="6859967"/>
          </a:xfrm>
          <a:prstGeom prst="rect">
            <a:avLst/>
          </a:prstGeo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xmlns="" id="{70E04043-47FA-4807-A461-9E4BEB63F3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1351" y="503150"/>
            <a:ext cx="6697452" cy="5851701"/>
          </a:xfrm>
          <a:prstGeom prst="rect">
            <a:avLst/>
          </a:prstGeom>
          <a:effectLst>
            <a:softEdge rad="38100"/>
          </a:effectLst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xmlns="" id="{07AF2ACF-3F8B-4E1A-A1DC-EE772C0D146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/>
        </p:blipFill>
        <p:spPr>
          <a:xfrm>
            <a:off x="7530661" y="1315429"/>
            <a:ext cx="3994231" cy="3994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519569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bg>
      <p:bgPr>
        <a:gradFill>
          <a:gsLst>
            <a:gs pos="0">
              <a:srgbClr val="007AFF"/>
            </a:gs>
            <a:gs pos="100000">
              <a:schemeClr val="accent1">
                <a:lumMod val="60000"/>
                <a:lumOff val="40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10">
            <a:extLst>
              <a:ext uri="{FF2B5EF4-FFF2-40B4-BE49-F238E27FC236}">
                <a16:creationId xmlns:a16="http://schemas.microsoft.com/office/drawing/2014/main" xmlns="" id="{5D6948E1-4C02-4B5B-9100-1BA4B150A4CC}"/>
              </a:ext>
            </a:extLst>
          </p:cNvPr>
          <p:cNvSpPr/>
          <p:nvPr/>
        </p:nvSpPr>
        <p:spPr>
          <a:xfrm>
            <a:off x="0" y="1949757"/>
            <a:ext cx="12192000" cy="30791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656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3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Прямоугольник 10">
            <a:extLst>
              <a:ext uri="{FF2B5EF4-FFF2-40B4-BE49-F238E27FC236}">
                <a16:creationId xmlns:a16="http://schemas.microsoft.com/office/drawing/2014/main" xmlns="" id="{FC12757C-C0AC-4FD9-8B96-452ADD6A9140}"/>
              </a:ext>
            </a:extLst>
          </p:cNvPr>
          <p:cNvSpPr/>
          <p:nvPr/>
        </p:nvSpPr>
        <p:spPr>
          <a:xfrm>
            <a:off x="-1" y="1906514"/>
            <a:ext cx="12202409" cy="30283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3492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7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9" name="Рисунок 9">
            <a:extLst>
              <a:ext uri="{FF2B5EF4-FFF2-40B4-BE49-F238E27FC236}">
                <a16:creationId xmlns:a16="http://schemas.microsoft.com/office/drawing/2014/main" xmlns="" id="{9E9D2BC2-B4B2-4DE3-B844-A12ED413C3A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545" y="151761"/>
            <a:ext cx="2500516" cy="915135"/>
          </a:xfrm>
          <a:prstGeom prst="rect">
            <a:avLst/>
          </a:prstGeom>
        </p:spPr>
      </p:pic>
      <p:pic>
        <p:nvPicPr>
          <p:cNvPr id="10" name="Рисунок 12">
            <a:extLst>
              <a:ext uri="{FF2B5EF4-FFF2-40B4-BE49-F238E27FC236}">
                <a16:creationId xmlns:a16="http://schemas.microsoft.com/office/drawing/2014/main" xmlns="" id="{741D2D1E-FD2D-4CC9-A796-B8F1EA62C91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2" r="3286" b="1"/>
          <a:stretch/>
        </p:blipFill>
        <p:spPr>
          <a:xfrm>
            <a:off x="622737" y="2"/>
            <a:ext cx="11569265" cy="6865823"/>
          </a:xfrm>
          <a:prstGeom prst="rect">
            <a:avLst/>
          </a:prstGeom>
        </p:spPr>
      </p:pic>
      <p:pic>
        <p:nvPicPr>
          <p:cNvPr id="11" name="Picture 7">
            <a:extLst>
              <a:ext uri="{FF2B5EF4-FFF2-40B4-BE49-F238E27FC236}">
                <a16:creationId xmlns:a16="http://schemas.microsoft.com/office/drawing/2014/main" xmlns="" id="{B3EDBF59-574B-41B7-9E99-C2A78D509F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1351" y="503150"/>
            <a:ext cx="6697452" cy="5851701"/>
          </a:xfrm>
          <a:prstGeom prst="rect">
            <a:avLst/>
          </a:prstGeom>
          <a:effectLst>
            <a:softEdge rad="38100"/>
          </a:effectLst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xmlns="" id="{1F99B30B-DA95-4856-9A31-1BD87C5CD4A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/>
        </p:blipFill>
        <p:spPr>
          <a:xfrm>
            <a:off x="7530661" y="1315429"/>
            <a:ext cx="3994231" cy="3994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967138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xmlns="" id="{B46DE59E-E569-4F2B-A446-DDECD0B3FEE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lum bright="13000" contrast="15000"/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r="15689"/>
          <a:stretch/>
        </p:blipFill>
        <p:spPr>
          <a:xfrm>
            <a:off x="-1" y="6089269"/>
            <a:ext cx="12192001" cy="768731"/>
          </a:xfrm>
          <a:prstGeom prst="rect">
            <a:avLst/>
          </a:prstGeom>
        </p:spPr>
      </p:pic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xmlns="" id="{C1BAB3E4-8CDB-4F6A-B3E4-6E0AAEA08B5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448800" y="6492872"/>
            <a:ext cx="2743200" cy="365125"/>
          </a:xfrm>
          <a:effectLst/>
        </p:spPr>
        <p:txBody>
          <a:bodyPr/>
          <a:lstStyle>
            <a:lvl1pPr>
              <a:defRPr sz="1400" b="1">
                <a:solidFill>
                  <a:srgbClr val="262626"/>
                </a:solidFill>
                <a:effectLst/>
              </a:defRPr>
            </a:lvl1pPr>
          </a:lstStyle>
          <a:p>
            <a:fld id="{2AEBC476-9252-C343-9FCE-489A77E2EA6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0E651BF2-C6BE-42E0-B646-8F3DC2D7D273}"/>
              </a:ext>
            </a:extLst>
          </p:cNvPr>
          <p:cNvSpPr/>
          <p:nvPr/>
        </p:nvSpPr>
        <p:spPr>
          <a:xfrm>
            <a:off x="0" y="3"/>
            <a:ext cx="12192000" cy="8255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" dist="38100" dir="5400000" algn="t" rotWithShape="0">
              <a:schemeClr val="tx1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00"/>
          </a:p>
        </p:txBody>
      </p:sp>
      <p:sp>
        <p:nvSpPr>
          <p:cNvPr id="16" name="Title 2">
            <a:extLst>
              <a:ext uri="{FF2B5EF4-FFF2-40B4-BE49-F238E27FC236}">
                <a16:creationId xmlns:a16="http://schemas.microsoft.com/office/drawing/2014/main" xmlns="" id="{74242212-74B6-428E-A4FD-D6259025E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2025" y="5"/>
            <a:ext cx="10534651" cy="838199"/>
          </a:xfrm>
        </p:spPr>
        <p:txBody>
          <a:bodyPr anchor="ctr">
            <a:normAutofit/>
          </a:bodyPr>
          <a:lstStyle>
            <a:lvl1pPr>
              <a:tabLst>
                <a:tab pos="1079473" algn="l"/>
              </a:tabLst>
              <a:defRPr sz="2400" b="1">
                <a:solidFill>
                  <a:schemeClr val="tx2"/>
                </a:solidFill>
              </a:defRPr>
            </a:lvl1pPr>
          </a:lstStyle>
          <a:p>
            <a:pPr>
              <a:tabLst>
                <a:tab pos="809625" algn="l"/>
              </a:tabLst>
            </a:pPr>
            <a:r>
              <a:rPr lang="en-US"/>
              <a:t>Click to edit Master title style</a:t>
            </a:r>
            <a:endParaRPr lang="ru-RU" dirty="0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xmlns="" id="{163839C3-CA6F-5CAF-EE73-3A29718315D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8390"/>
          <a:stretch/>
        </p:blipFill>
        <p:spPr>
          <a:xfrm>
            <a:off x="175391" y="143259"/>
            <a:ext cx="611247" cy="55168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CF934174-04ED-DD40-6C12-A9ABA3B0E93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46" b="88978"/>
          <a:stretch/>
        </p:blipFill>
        <p:spPr>
          <a:xfrm>
            <a:off x="1" y="6219828"/>
            <a:ext cx="7011051" cy="65517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104C4F42-3DD4-50FF-2B51-33B21ED4556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893" b="82953"/>
          <a:stretch/>
        </p:blipFill>
        <p:spPr>
          <a:xfrm>
            <a:off x="4408528" y="5844688"/>
            <a:ext cx="7783472" cy="1013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080013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4" pos="7242">
          <p15:clr>
            <a:srgbClr val="FBAE40"/>
          </p15:clr>
        </p15:guide>
        <p15:guide id="5" pos="597">
          <p15:clr>
            <a:srgbClr val="FBAE40"/>
          </p15:clr>
        </p15:guide>
        <p15:guide id="6" pos="279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xmlns="" id="{C1BAB3E4-8CDB-4F6A-B3E4-6E0AAEA08B5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43949" y="6334128"/>
            <a:ext cx="2743200" cy="365125"/>
          </a:xfrm>
        </p:spPr>
        <p:txBody>
          <a:bodyPr/>
          <a:lstStyle>
            <a:lvl1pPr>
              <a:defRPr sz="1400" b="1">
                <a:solidFill>
                  <a:schemeClr val="tx2"/>
                </a:solidFill>
              </a:defRPr>
            </a:lvl1pPr>
          </a:lstStyle>
          <a:p>
            <a:fld id="{2AEBC476-9252-C343-9FCE-489A77E2EA6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0E651BF2-C6BE-42E0-B646-8F3DC2D7D273}"/>
              </a:ext>
            </a:extLst>
          </p:cNvPr>
          <p:cNvSpPr/>
          <p:nvPr/>
        </p:nvSpPr>
        <p:spPr>
          <a:xfrm>
            <a:off x="0" y="3"/>
            <a:ext cx="12192000" cy="8255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" dist="38100" dir="5400000" algn="t" rotWithShape="0">
              <a:schemeClr val="tx1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00"/>
          </a:p>
        </p:txBody>
      </p:sp>
      <p:sp>
        <p:nvSpPr>
          <p:cNvPr id="16" name="Title 2">
            <a:extLst>
              <a:ext uri="{FF2B5EF4-FFF2-40B4-BE49-F238E27FC236}">
                <a16:creationId xmlns:a16="http://schemas.microsoft.com/office/drawing/2014/main" xmlns="" id="{74242212-74B6-428E-A4FD-D6259025E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2025" y="5"/>
            <a:ext cx="10534651" cy="838199"/>
          </a:xfrm>
        </p:spPr>
        <p:txBody>
          <a:bodyPr anchor="ctr">
            <a:normAutofit/>
          </a:bodyPr>
          <a:lstStyle>
            <a:lvl1pPr>
              <a:tabLst>
                <a:tab pos="1079473" algn="l"/>
              </a:tabLst>
              <a:defRPr sz="2400" b="1">
                <a:solidFill>
                  <a:schemeClr val="tx2"/>
                </a:solidFill>
              </a:defRPr>
            </a:lvl1pPr>
          </a:lstStyle>
          <a:p>
            <a:pPr>
              <a:tabLst>
                <a:tab pos="809625" algn="l"/>
              </a:tabLst>
            </a:pPr>
            <a:r>
              <a:rPr lang="en-US"/>
              <a:t>Click to edit Master title style</a:t>
            </a:r>
            <a:endParaRPr lang="ru-RU" dirty="0"/>
          </a:p>
        </p:txBody>
      </p:sp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xmlns="" id="{704112E4-8505-2208-C591-DDA414A6680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8390"/>
          <a:stretch/>
        </p:blipFill>
        <p:spPr>
          <a:xfrm>
            <a:off x="175391" y="143259"/>
            <a:ext cx="611247" cy="551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783496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4" pos="7242">
          <p15:clr>
            <a:srgbClr val="FBAE40"/>
          </p15:clr>
        </p15:guide>
        <p15:guide id="5" pos="597">
          <p15:clr>
            <a:srgbClr val="FBAE40"/>
          </p15:clr>
        </p15:guide>
        <p15:guide id="6" pos="279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Текст">
    <p:bg>
      <p:bgPr>
        <a:gradFill>
          <a:gsLst>
            <a:gs pos="100000">
              <a:schemeClr val="tx1"/>
            </a:gs>
            <a:gs pos="0">
              <a:schemeClr val="tx1"/>
            </a:gs>
            <a:gs pos="50000">
              <a:schemeClr val="accent1">
                <a:lumMod val="60000"/>
                <a:lumOff val="40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55E2DB68-294E-4D41-A786-2963C019F15C}"/>
              </a:ext>
            </a:extLst>
          </p:cNvPr>
          <p:cNvSpPr/>
          <p:nvPr/>
        </p:nvSpPr>
        <p:spPr>
          <a:xfrm>
            <a:off x="0" y="3"/>
            <a:ext cx="12192000" cy="8255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" dist="38100" dir="5400000" algn="t" rotWithShape="0">
              <a:schemeClr val="tx1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0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xmlns="" id="{26345194-BD72-4106-8639-F2E07A52DC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228375" y="200443"/>
            <a:ext cx="429076" cy="432807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ACA01ADA-7A8D-4417-84F0-40158758DE12}"/>
              </a:ext>
            </a:extLst>
          </p:cNvPr>
          <p:cNvSpPr/>
          <p:nvPr/>
        </p:nvSpPr>
        <p:spPr>
          <a:xfrm>
            <a:off x="0" y="2"/>
            <a:ext cx="12192000" cy="8255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dist="76200" dir="5400000" algn="t" rotWithShape="0">
              <a:schemeClr val="tx1">
                <a:lumMod val="50000"/>
                <a:alpha val="2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00" dirty="0"/>
          </a:p>
        </p:txBody>
      </p:sp>
      <p:sp>
        <p:nvSpPr>
          <p:cNvPr id="16" name="Title 2">
            <a:extLst>
              <a:ext uri="{FF2B5EF4-FFF2-40B4-BE49-F238E27FC236}">
                <a16:creationId xmlns:a16="http://schemas.microsoft.com/office/drawing/2014/main" xmlns="" id="{74242212-74B6-428E-A4FD-D6259025E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2025" y="5"/>
            <a:ext cx="10534651" cy="838199"/>
          </a:xfrm>
        </p:spPr>
        <p:txBody>
          <a:bodyPr anchor="ctr">
            <a:normAutofit/>
          </a:bodyPr>
          <a:lstStyle>
            <a:lvl1pPr>
              <a:tabLst>
                <a:tab pos="1079473" algn="l"/>
              </a:tabLst>
              <a:defRPr sz="2400" b="1">
                <a:solidFill>
                  <a:schemeClr val="tx2"/>
                </a:solidFill>
              </a:defRPr>
            </a:lvl1pPr>
          </a:lstStyle>
          <a:p>
            <a:pPr>
              <a:tabLst>
                <a:tab pos="809625" algn="l"/>
              </a:tabLst>
            </a:pPr>
            <a:r>
              <a:rPr lang="en-US"/>
              <a:t>Click to edit Master title style</a:t>
            </a:r>
            <a:endParaRPr lang="ru-RU" dirty="0"/>
          </a:p>
        </p:txBody>
      </p:sp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xmlns="" id="{FC12D4E8-A854-70E7-6943-48D66D2208A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8390"/>
          <a:stretch/>
        </p:blipFill>
        <p:spPr>
          <a:xfrm>
            <a:off x="175391" y="143259"/>
            <a:ext cx="611247" cy="551687"/>
          </a:xfrm>
          <a:prstGeom prst="rect">
            <a:avLst/>
          </a:prstGeom>
        </p:spPr>
      </p:pic>
      <p:pic>
        <p:nvPicPr>
          <p:cNvPr id="11" name="Рисунок 12">
            <a:extLst>
              <a:ext uri="{FF2B5EF4-FFF2-40B4-BE49-F238E27FC236}">
                <a16:creationId xmlns:a16="http://schemas.microsoft.com/office/drawing/2014/main" xmlns="" id="{C8B3E92D-5807-47A2-8A40-D247F86C427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2" r="17001" b="1"/>
          <a:stretch/>
        </p:blipFill>
        <p:spPr>
          <a:xfrm>
            <a:off x="3456321" y="806601"/>
            <a:ext cx="8735681" cy="6040867"/>
          </a:xfrm>
          <a:prstGeom prst="rect">
            <a:avLst/>
          </a:prstGeom>
        </p:spPr>
      </p:pic>
      <p:pic>
        <p:nvPicPr>
          <p:cNvPr id="14" name="Рисунок 12">
            <a:extLst>
              <a:ext uri="{FF2B5EF4-FFF2-40B4-BE49-F238E27FC236}">
                <a16:creationId xmlns:a16="http://schemas.microsoft.com/office/drawing/2014/main" xmlns="" id="{BB7AF5DC-3786-4D67-A20D-5694F04E105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2" r="17001" b="1"/>
          <a:stretch/>
        </p:blipFill>
        <p:spPr>
          <a:xfrm flipH="1">
            <a:off x="-2" y="838201"/>
            <a:ext cx="8735683" cy="6040867"/>
          </a:xfrm>
          <a:prstGeom prst="rect">
            <a:avLst/>
          </a:prstGeom>
        </p:spPr>
      </p:pic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xmlns="" id="{98A1CF8B-A32E-4032-847A-0187F2FC86E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448800" y="6492872"/>
            <a:ext cx="2743200" cy="365125"/>
          </a:xfrm>
        </p:spPr>
        <p:txBody>
          <a:bodyPr/>
          <a:lstStyle>
            <a:lvl1pPr>
              <a:defRPr sz="1400" b="1">
                <a:solidFill>
                  <a:srgbClr val="262626"/>
                </a:solidFill>
                <a:effectLst/>
              </a:defRPr>
            </a:lvl1pPr>
          </a:lstStyle>
          <a:p>
            <a:fld id="{2AEBC476-9252-C343-9FCE-489A77E2EA6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66415372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pos="7242">
          <p15:clr>
            <a:srgbClr val="FBAE40"/>
          </p15:clr>
        </p15:guide>
        <p15:guide id="2" pos="597">
          <p15:clr>
            <a:srgbClr val="FBAE40"/>
          </p15:clr>
        </p15:guide>
        <p15:guide id="3" pos="279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A0942D5-EDF5-4E10-9FC1-29A2A9EDCC1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10600" y="6356352"/>
            <a:ext cx="2743200" cy="365125"/>
          </a:xfrm>
        </p:spPr>
        <p:txBody>
          <a:bodyPr/>
          <a:lstStyle>
            <a:lvl1pPr>
              <a:defRPr sz="1400" b="1">
                <a:solidFill>
                  <a:schemeClr val="tx2"/>
                </a:solidFill>
              </a:defRPr>
            </a:lvl1pPr>
          </a:lstStyle>
          <a:p>
            <a:fld id="{2AEBC476-9252-C343-9FCE-489A77E2EA6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44251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BF4D39C9-8829-44E1-A668-BAE11A76C20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196449"/>
      </p:ext>
    </p:extLst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9F74E996-E2D0-4A08-BA18-36DF41474EC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xmlns="" id="{C1BAB3E4-8CDB-4F6A-B3E4-6E0AAEA08B5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43949" y="6334128"/>
            <a:ext cx="2743200" cy="365125"/>
          </a:xfrm>
        </p:spPr>
        <p:txBody>
          <a:bodyPr/>
          <a:lstStyle>
            <a:lvl1pPr>
              <a:defRPr sz="1467" b="1">
                <a:solidFill>
                  <a:schemeClr val="bg1"/>
                </a:solidFill>
              </a:defRPr>
            </a:lvl1pPr>
          </a:lstStyle>
          <a:p>
            <a:fld id="{35ACA335-37F7-42C7-872A-92C3D7072F8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0E651BF2-C6BE-42E0-B646-8F3DC2D7D273}"/>
              </a:ext>
            </a:extLst>
          </p:cNvPr>
          <p:cNvSpPr/>
          <p:nvPr userDrawn="1"/>
        </p:nvSpPr>
        <p:spPr>
          <a:xfrm>
            <a:off x="0" y="10"/>
            <a:ext cx="12192000" cy="8255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dist="76200" dir="5400000" algn="t" rotWithShape="0">
              <a:schemeClr val="tx1">
                <a:lumMod val="50000"/>
                <a:alpha val="2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1" tIns="45699" rIns="91391" bIns="45699" rtlCol="0" anchor="ctr"/>
          <a:lstStyle/>
          <a:p>
            <a:pPr algn="ctr"/>
            <a:endParaRPr lang="ru-RU" sz="1244"/>
          </a:p>
        </p:txBody>
      </p:sp>
      <p:sp>
        <p:nvSpPr>
          <p:cNvPr id="16" name="Title 2">
            <a:extLst>
              <a:ext uri="{FF2B5EF4-FFF2-40B4-BE49-F238E27FC236}">
                <a16:creationId xmlns:a16="http://schemas.microsoft.com/office/drawing/2014/main" xmlns="" id="{74242212-74B6-428E-A4FD-D6259025E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2025" y="15"/>
            <a:ext cx="10534651" cy="838199"/>
          </a:xfrm>
        </p:spPr>
        <p:txBody>
          <a:bodyPr anchor="ctr">
            <a:normAutofit/>
          </a:bodyPr>
          <a:lstStyle>
            <a:lvl1pPr>
              <a:tabLst>
                <a:tab pos="1079473" algn="l"/>
              </a:tabLst>
              <a:defRPr sz="2800" b="1">
                <a:solidFill>
                  <a:schemeClr val="tx2"/>
                </a:solidFill>
              </a:defRPr>
            </a:lvl1pPr>
          </a:lstStyle>
          <a:p>
            <a:pPr>
              <a:tabLst>
                <a:tab pos="809625" algn="l"/>
              </a:tabLst>
            </a:pPr>
            <a:endParaRPr lang="ru-RU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B35309A1-1DFE-4448-9E97-68A9703F848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7378" y="4114804"/>
            <a:ext cx="10899775" cy="2219325"/>
          </a:xfrm>
        </p:spPr>
        <p:txBody>
          <a:bodyPr/>
          <a:lstStyle>
            <a:lvl1pPr marL="0" indent="0">
              <a:buNone/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endParaRPr lang="ru-RU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xmlns="" id="{26345194-BD72-4106-8639-F2E07A52DCF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228382" y="200453"/>
            <a:ext cx="429076" cy="432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004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9656">
          <p15:clr>
            <a:srgbClr val="FBAE40"/>
          </p15:clr>
        </p15:guide>
        <p15:guide id="2" pos="796">
          <p15:clr>
            <a:srgbClr val="FBAE40"/>
          </p15:clr>
        </p15:guide>
        <p15:guide id="3" pos="372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bg>
      <p:bgPr>
        <a:gradFill>
          <a:gsLst>
            <a:gs pos="0">
              <a:srgbClr val="007AFF"/>
            </a:gs>
            <a:gs pos="100000">
              <a:schemeClr val="accent1">
                <a:lumMod val="60000"/>
                <a:lumOff val="40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10">
            <a:extLst>
              <a:ext uri="{FF2B5EF4-FFF2-40B4-BE49-F238E27FC236}">
                <a16:creationId xmlns:a16="http://schemas.microsoft.com/office/drawing/2014/main" xmlns="" id="{5D6948E1-4C02-4B5B-9100-1BA4B150A4CC}"/>
              </a:ext>
            </a:extLst>
          </p:cNvPr>
          <p:cNvSpPr/>
          <p:nvPr/>
        </p:nvSpPr>
        <p:spPr>
          <a:xfrm>
            <a:off x="0" y="1949757"/>
            <a:ext cx="12192000" cy="30791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656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3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Прямоугольник 10">
            <a:extLst>
              <a:ext uri="{FF2B5EF4-FFF2-40B4-BE49-F238E27FC236}">
                <a16:creationId xmlns:a16="http://schemas.microsoft.com/office/drawing/2014/main" xmlns="" id="{FC12757C-C0AC-4FD9-8B96-452ADD6A9140}"/>
              </a:ext>
            </a:extLst>
          </p:cNvPr>
          <p:cNvSpPr/>
          <p:nvPr/>
        </p:nvSpPr>
        <p:spPr>
          <a:xfrm>
            <a:off x="-1" y="1906514"/>
            <a:ext cx="12202409" cy="30283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3492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7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9" name="Рисунок 9">
            <a:extLst>
              <a:ext uri="{FF2B5EF4-FFF2-40B4-BE49-F238E27FC236}">
                <a16:creationId xmlns:a16="http://schemas.microsoft.com/office/drawing/2014/main" xmlns="" id="{9E9D2BC2-B4B2-4DE3-B844-A12ED413C3A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545" y="151761"/>
            <a:ext cx="2500516" cy="915135"/>
          </a:xfrm>
          <a:prstGeom prst="rect">
            <a:avLst/>
          </a:prstGeom>
        </p:spPr>
      </p:pic>
      <p:pic>
        <p:nvPicPr>
          <p:cNvPr id="10" name="Рисунок 12">
            <a:extLst>
              <a:ext uri="{FF2B5EF4-FFF2-40B4-BE49-F238E27FC236}">
                <a16:creationId xmlns:a16="http://schemas.microsoft.com/office/drawing/2014/main" xmlns="" id="{741D2D1E-FD2D-4CC9-A796-B8F1EA62C91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2" r="3286" b="1"/>
          <a:stretch/>
        </p:blipFill>
        <p:spPr>
          <a:xfrm>
            <a:off x="622737" y="2"/>
            <a:ext cx="11569265" cy="6865823"/>
          </a:xfrm>
          <a:prstGeom prst="rect">
            <a:avLst/>
          </a:prstGeom>
        </p:spPr>
      </p:pic>
      <p:pic>
        <p:nvPicPr>
          <p:cNvPr id="11" name="Picture 7">
            <a:extLst>
              <a:ext uri="{FF2B5EF4-FFF2-40B4-BE49-F238E27FC236}">
                <a16:creationId xmlns:a16="http://schemas.microsoft.com/office/drawing/2014/main" xmlns="" id="{B3EDBF59-574B-41B7-9E99-C2A78D509F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1351" y="503150"/>
            <a:ext cx="6697452" cy="5851701"/>
          </a:xfrm>
          <a:prstGeom prst="rect">
            <a:avLst/>
          </a:prstGeom>
          <a:effectLst>
            <a:softEdge rad="38100"/>
          </a:effectLst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xmlns="" id="{1F99B30B-DA95-4856-9A31-1BD87C5CD4A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/>
        </p:blipFill>
        <p:spPr>
          <a:xfrm>
            <a:off x="7530661" y="1315429"/>
            <a:ext cx="3994231" cy="3994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683553"/>
      </p:ext>
    </p:extLst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5C4D6B36-8DA3-4C7E-B61C-5AB9FF8291E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71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xmlns="" id="{C1BAB3E4-8CDB-4F6A-B3E4-6E0AAEA08B5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43949" y="6334128"/>
            <a:ext cx="2743200" cy="365125"/>
          </a:xfrm>
        </p:spPr>
        <p:txBody>
          <a:bodyPr/>
          <a:lstStyle>
            <a:lvl1pPr>
              <a:defRPr sz="1467" b="1">
                <a:solidFill>
                  <a:schemeClr val="bg1"/>
                </a:solidFill>
              </a:defRPr>
            </a:lvl1pPr>
          </a:lstStyle>
          <a:p>
            <a:fld id="{35ACA335-37F7-42C7-872A-92C3D7072F8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0E651BF2-C6BE-42E0-B646-8F3DC2D7D273}"/>
              </a:ext>
            </a:extLst>
          </p:cNvPr>
          <p:cNvSpPr/>
          <p:nvPr userDrawn="1"/>
        </p:nvSpPr>
        <p:spPr>
          <a:xfrm>
            <a:off x="0" y="10"/>
            <a:ext cx="12192000" cy="8255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dist="76200" dir="5400000" algn="t" rotWithShape="0">
              <a:schemeClr val="tx1">
                <a:lumMod val="50000"/>
                <a:alpha val="2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1" tIns="45699" rIns="91391" bIns="45699" rtlCol="0" anchor="ctr"/>
          <a:lstStyle/>
          <a:p>
            <a:pPr algn="ctr"/>
            <a:endParaRPr lang="ru-RU" sz="1244"/>
          </a:p>
        </p:txBody>
      </p:sp>
      <p:sp>
        <p:nvSpPr>
          <p:cNvPr id="16" name="Title 2">
            <a:extLst>
              <a:ext uri="{FF2B5EF4-FFF2-40B4-BE49-F238E27FC236}">
                <a16:creationId xmlns:a16="http://schemas.microsoft.com/office/drawing/2014/main" xmlns="" id="{74242212-74B6-428E-A4FD-D6259025E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2025" y="15"/>
            <a:ext cx="10534651" cy="838199"/>
          </a:xfrm>
        </p:spPr>
        <p:txBody>
          <a:bodyPr anchor="ctr">
            <a:normAutofit/>
          </a:bodyPr>
          <a:lstStyle>
            <a:lvl1pPr>
              <a:tabLst>
                <a:tab pos="1079473" algn="l"/>
              </a:tabLst>
              <a:defRPr sz="2800" b="1">
                <a:solidFill>
                  <a:schemeClr val="tx2"/>
                </a:solidFill>
              </a:defRPr>
            </a:lvl1pPr>
          </a:lstStyle>
          <a:p>
            <a:pPr>
              <a:tabLst>
                <a:tab pos="809625" algn="l"/>
              </a:tabLst>
            </a:pPr>
            <a:endParaRPr lang="ru-RU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B35309A1-1DFE-4448-9E97-68A9703F848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7378" y="4114804"/>
            <a:ext cx="10899775" cy="2219325"/>
          </a:xfrm>
        </p:spPr>
        <p:txBody>
          <a:bodyPr/>
          <a:lstStyle>
            <a:lvl1pPr marL="0" indent="0">
              <a:buNone/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endParaRPr lang="ru-RU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xmlns="" id="{26345194-BD72-4106-8639-F2E07A52DC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228382" y="200453"/>
            <a:ext cx="429076" cy="432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296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9656">
          <p15:clr>
            <a:srgbClr val="FBAE40"/>
          </p15:clr>
        </p15:guide>
        <p15:guide id="2" pos="796">
          <p15:clr>
            <a:srgbClr val="FBAE40"/>
          </p15:clr>
        </p15:guide>
        <p15:guide id="3" pos="372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8288AA24-53B2-455B-8D9D-EEA54F27B8AD}"/>
              </a:ext>
            </a:extLst>
          </p:cNvPr>
          <p:cNvSpPr/>
          <p:nvPr userDrawn="1"/>
        </p:nvSpPr>
        <p:spPr>
          <a:xfrm>
            <a:off x="0" y="822960"/>
            <a:ext cx="12192000" cy="6035040"/>
          </a:xfrm>
          <a:prstGeom prst="rect">
            <a:avLst/>
          </a:prstGeom>
          <a:gradFill>
            <a:gsLst>
              <a:gs pos="0">
                <a:srgbClr val="007AFF"/>
              </a:gs>
              <a:gs pos="100000">
                <a:srgbClr val="00CC99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44"/>
          </a:p>
        </p:txBody>
      </p:sp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xmlns="" id="{C1BAB3E4-8CDB-4F6A-B3E4-6E0AAEA08B5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43949" y="6334128"/>
            <a:ext cx="2743200" cy="365125"/>
          </a:xfrm>
        </p:spPr>
        <p:txBody>
          <a:bodyPr/>
          <a:lstStyle>
            <a:lvl1pPr>
              <a:defRPr sz="1467" b="1">
                <a:solidFill>
                  <a:schemeClr val="bg1"/>
                </a:solidFill>
              </a:defRPr>
            </a:lvl1pPr>
          </a:lstStyle>
          <a:p>
            <a:fld id="{35ACA335-37F7-42C7-872A-92C3D7072F8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0E651BF2-C6BE-42E0-B646-8F3DC2D7D273}"/>
              </a:ext>
            </a:extLst>
          </p:cNvPr>
          <p:cNvSpPr/>
          <p:nvPr userDrawn="1"/>
        </p:nvSpPr>
        <p:spPr>
          <a:xfrm>
            <a:off x="0" y="10"/>
            <a:ext cx="12192000" cy="8255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dist="76200" dir="5400000" algn="t" rotWithShape="0">
              <a:schemeClr val="tx1">
                <a:lumMod val="50000"/>
                <a:alpha val="2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1" tIns="45699" rIns="91391" bIns="45699" rtlCol="0" anchor="ctr"/>
          <a:lstStyle/>
          <a:p>
            <a:pPr algn="ctr"/>
            <a:endParaRPr lang="ru-RU" sz="1244"/>
          </a:p>
        </p:txBody>
      </p:sp>
      <p:sp>
        <p:nvSpPr>
          <p:cNvPr id="16" name="Title 2">
            <a:extLst>
              <a:ext uri="{FF2B5EF4-FFF2-40B4-BE49-F238E27FC236}">
                <a16:creationId xmlns:a16="http://schemas.microsoft.com/office/drawing/2014/main" xmlns="" id="{74242212-74B6-428E-A4FD-D6259025E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2025" y="15"/>
            <a:ext cx="10534651" cy="838199"/>
          </a:xfrm>
        </p:spPr>
        <p:txBody>
          <a:bodyPr anchor="ctr">
            <a:normAutofit/>
          </a:bodyPr>
          <a:lstStyle>
            <a:lvl1pPr>
              <a:tabLst>
                <a:tab pos="1079473" algn="l"/>
              </a:tabLst>
              <a:defRPr sz="2400" b="1">
                <a:solidFill>
                  <a:schemeClr val="tx2"/>
                </a:solidFill>
              </a:defRPr>
            </a:lvl1pPr>
          </a:lstStyle>
          <a:p>
            <a:pPr>
              <a:tabLst>
                <a:tab pos="809625" algn="l"/>
              </a:tabLst>
            </a:pPr>
            <a:endParaRPr lang="ru-RU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B35309A1-1DFE-4448-9E97-68A9703F848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7378" y="4114804"/>
            <a:ext cx="10899775" cy="2219325"/>
          </a:xfrm>
        </p:spPr>
        <p:txBody>
          <a:bodyPr/>
          <a:lstStyle>
            <a:lvl1pPr marL="0" indent="0">
              <a:buNone/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endParaRPr lang="ru-RU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xmlns="" id="{26345194-BD72-4106-8639-F2E07A52DC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228382" y="200453"/>
            <a:ext cx="429076" cy="432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089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9656">
          <p15:clr>
            <a:srgbClr val="FBAE40"/>
          </p15:clr>
        </p15:guide>
        <p15:guide id="2" pos="796">
          <p15:clr>
            <a:srgbClr val="FBAE40"/>
          </p15:clr>
        </p15:guide>
        <p15:guide id="3" pos="372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xmlns="" id="{C1BAB3E4-8CDB-4F6A-B3E4-6E0AAEA08B5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43949" y="6334128"/>
            <a:ext cx="2743200" cy="365125"/>
          </a:xfrm>
        </p:spPr>
        <p:txBody>
          <a:bodyPr/>
          <a:lstStyle>
            <a:lvl1pPr>
              <a:defRPr sz="1467" b="1">
                <a:solidFill>
                  <a:schemeClr val="bg1"/>
                </a:solidFill>
              </a:defRPr>
            </a:lvl1pPr>
          </a:lstStyle>
          <a:p>
            <a:fld id="{35ACA335-37F7-42C7-872A-92C3D7072F8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0E651BF2-C6BE-42E0-B646-8F3DC2D7D273}"/>
              </a:ext>
            </a:extLst>
          </p:cNvPr>
          <p:cNvSpPr/>
          <p:nvPr userDrawn="1"/>
        </p:nvSpPr>
        <p:spPr>
          <a:xfrm>
            <a:off x="0" y="10"/>
            <a:ext cx="12192000" cy="8255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dist="76200" dir="5400000" algn="t" rotWithShape="0">
              <a:schemeClr val="tx1">
                <a:lumMod val="50000"/>
                <a:alpha val="2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1" tIns="45699" rIns="91391" bIns="45699" rtlCol="0" anchor="ctr"/>
          <a:lstStyle/>
          <a:p>
            <a:pPr algn="ctr"/>
            <a:endParaRPr lang="ru-RU" sz="1244"/>
          </a:p>
        </p:txBody>
      </p:sp>
      <p:sp>
        <p:nvSpPr>
          <p:cNvPr id="16" name="Title 2">
            <a:extLst>
              <a:ext uri="{FF2B5EF4-FFF2-40B4-BE49-F238E27FC236}">
                <a16:creationId xmlns:a16="http://schemas.microsoft.com/office/drawing/2014/main" xmlns="" id="{74242212-74B6-428E-A4FD-D6259025E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2025" y="15"/>
            <a:ext cx="10534651" cy="838199"/>
          </a:xfrm>
        </p:spPr>
        <p:txBody>
          <a:bodyPr anchor="ctr">
            <a:normAutofit/>
          </a:bodyPr>
          <a:lstStyle>
            <a:lvl1pPr>
              <a:tabLst>
                <a:tab pos="1079473" algn="l"/>
              </a:tabLst>
              <a:defRPr sz="2400" b="1">
                <a:solidFill>
                  <a:schemeClr val="tx2"/>
                </a:solidFill>
              </a:defRPr>
            </a:lvl1pPr>
          </a:lstStyle>
          <a:p>
            <a:pPr>
              <a:tabLst>
                <a:tab pos="809625" algn="l"/>
              </a:tabLst>
            </a:pPr>
            <a:endParaRPr lang="ru-RU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B35309A1-1DFE-4448-9E97-68A9703F848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7378" y="4114804"/>
            <a:ext cx="10899775" cy="2219325"/>
          </a:xfrm>
        </p:spPr>
        <p:txBody>
          <a:bodyPr/>
          <a:lstStyle>
            <a:lvl1pPr marL="0" indent="0">
              <a:buNone/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endParaRPr lang="ru-RU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xmlns="" id="{26345194-BD72-4106-8639-F2E07A52DC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228382" y="200453"/>
            <a:ext cx="429076" cy="432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680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9656">
          <p15:clr>
            <a:srgbClr val="FBAE40"/>
          </p15:clr>
        </p15:guide>
        <p15:guide id="2" pos="796">
          <p15:clr>
            <a:srgbClr val="FBAE40"/>
          </p15:clr>
        </p15:guide>
        <p15:guide id="3" pos="372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xmlns="" id="{B46DE59E-E569-4F2B-A446-DDECD0B3FEE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lum bright="13000" contrast="15000"/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r="15689"/>
          <a:stretch/>
        </p:blipFill>
        <p:spPr>
          <a:xfrm>
            <a:off x="-1" y="6089269"/>
            <a:ext cx="12192001" cy="768731"/>
          </a:xfrm>
          <a:prstGeom prst="rect">
            <a:avLst/>
          </a:prstGeom>
        </p:spPr>
      </p:pic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xmlns="" id="{C1BAB3E4-8CDB-4F6A-B3E4-6E0AAEA08B5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448800" y="6492872"/>
            <a:ext cx="2743200" cy="365125"/>
          </a:xfrm>
          <a:effectLst/>
        </p:spPr>
        <p:txBody>
          <a:bodyPr/>
          <a:lstStyle>
            <a:lvl1pPr>
              <a:defRPr sz="1400" b="1">
                <a:solidFill>
                  <a:srgbClr val="262626"/>
                </a:solidFill>
                <a:effectLst/>
              </a:defRPr>
            </a:lvl1pPr>
          </a:lstStyle>
          <a:p>
            <a:fld id="{2AEBC476-9252-C343-9FCE-489A77E2EA6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0E651BF2-C6BE-42E0-B646-8F3DC2D7D273}"/>
              </a:ext>
            </a:extLst>
          </p:cNvPr>
          <p:cNvSpPr/>
          <p:nvPr/>
        </p:nvSpPr>
        <p:spPr>
          <a:xfrm>
            <a:off x="0" y="3"/>
            <a:ext cx="12192000" cy="8255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" dist="38100" dir="5400000" algn="t" rotWithShape="0">
              <a:schemeClr val="tx1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00"/>
          </a:p>
        </p:txBody>
      </p:sp>
      <p:sp>
        <p:nvSpPr>
          <p:cNvPr id="16" name="Title 2">
            <a:extLst>
              <a:ext uri="{FF2B5EF4-FFF2-40B4-BE49-F238E27FC236}">
                <a16:creationId xmlns:a16="http://schemas.microsoft.com/office/drawing/2014/main" xmlns="" id="{74242212-74B6-428E-A4FD-D6259025E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2025" y="5"/>
            <a:ext cx="10534651" cy="838199"/>
          </a:xfrm>
        </p:spPr>
        <p:txBody>
          <a:bodyPr anchor="ctr">
            <a:normAutofit/>
          </a:bodyPr>
          <a:lstStyle>
            <a:lvl1pPr>
              <a:tabLst>
                <a:tab pos="1079473" algn="l"/>
              </a:tabLst>
              <a:defRPr sz="2400" b="1">
                <a:solidFill>
                  <a:schemeClr val="tx2"/>
                </a:solidFill>
              </a:defRPr>
            </a:lvl1pPr>
          </a:lstStyle>
          <a:p>
            <a:pPr>
              <a:tabLst>
                <a:tab pos="809625" algn="l"/>
              </a:tabLst>
            </a:pPr>
            <a:r>
              <a:rPr lang="en-US"/>
              <a:t>Click to edit Master title style</a:t>
            </a:r>
            <a:endParaRPr lang="ru-RU" dirty="0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xmlns="" id="{163839C3-CA6F-5CAF-EE73-3A29718315D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8390"/>
          <a:stretch/>
        </p:blipFill>
        <p:spPr>
          <a:xfrm>
            <a:off x="175391" y="143259"/>
            <a:ext cx="611247" cy="55168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CF934174-04ED-DD40-6C12-A9ABA3B0E93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46" b="88978"/>
          <a:stretch/>
        </p:blipFill>
        <p:spPr>
          <a:xfrm>
            <a:off x="1" y="6219828"/>
            <a:ext cx="7011051" cy="65517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104C4F42-3DD4-50FF-2B51-33B21ED4556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893" b="82953"/>
          <a:stretch/>
        </p:blipFill>
        <p:spPr>
          <a:xfrm>
            <a:off x="4408528" y="5844688"/>
            <a:ext cx="7783472" cy="1013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153039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4" pos="7242">
          <p15:clr>
            <a:srgbClr val="FBAE40"/>
          </p15:clr>
        </p15:guide>
        <p15:guide id="5" pos="597">
          <p15:clr>
            <a:srgbClr val="FBAE40"/>
          </p15:clr>
        </p15:guide>
        <p15:guide id="6" pos="279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xmlns="" id="{C1BAB3E4-8CDB-4F6A-B3E4-6E0AAEA08B5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43949" y="6334128"/>
            <a:ext cx="2743200" cy="365125"/>
          </a:xfrm>
        </p:spPr>
        <p:txBody>
          <a:bodyPr/>
          <a:lstStyle>
            <a:lvl1pPr>
              <a:defRPr sz="1400" b="1">
                <a:solidFill>
                  <a:schemeClr val="tx2"/>
                </a:solidFill>
              </a:defRPr>
            </a:lvl1pPr>
          </a:lstStyle>
          <a:p>
            <a:fld id="{2AEBC476-9252-C343-9FCE-489A77E2EA6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0E651BF2-C6BE-42E0-B646-8F3DC2D7D273}"/>
              </a:ext>
            </a:extLst>
          </p:cNvPr>
          <p:cNvSpPr/>
          <p:nvPr/>
        </p:nvSpPr>
        <p:spPr>
          <a:xfrm>
            <a:off x="0" y="3"/>
            <a:ext cx="12192000" cy="8255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" dist="38100" dir="5400000" algn="t" rotWithShape="0">
              <a:schemeClr val="tx1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00"/>
          </a:p>
        </p:txBody>
      </p:sp>
      <p:sp>
        <p:nvSpPr>
          <p:cNvPr id="16" name="Title 2">
            <a:extLst>
              <a:ext uri="{FF2B5EF4-FFF2-40B4-BE49-F238E27FC236}">
                <a16:creationId xmlns:a16="http://schemas.microsoft.com/office/drawing/2014/main" xmlns="" id="{74242212-74B6-428E-A4FD-D6259025E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2025" y="5"/>
            <a:ext cx="10534651" cy="838199"/>
          </a:xfrm>
        </p:spPr>
        <p:txBody>
          <a:bodyPr anchor="ctr">
            <a:normAutofit/>
          </a:bodyPr>
          <a:lstStyle>
            <a:lvl1pPr>
              <a:tabLst>
                <a:tab pos="1079473" algn="l"/>
              </a:tabLst>
              <a:defRPr sz="2400" b="1">
                <a:solidFill>
                  <a:schemeClr val="tx2"/>
                </a:solidFill>
              </a:defRPr>
            </a:lvl1pPr>
          </a:lstStyle>
          <a:p>
            <a:pPr>
              <a:tabLst>
                <a:tab pos="809625" algn="l"/>
              </a:tabLst>
            </a:pPr>
            <a:r>
              <a:rPr lang="en-US"/>
              <a:t>Click to edit Master title style</a:t>
            </a:r>
            <a:endParaRPr lang="ru-RU" dirty="0"/>
          </a:p>
        </p:txBody>
      </p:sp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xmlns="" id="{704112E4-8505-2208-C591-DDA414A6680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8390"/>
          <a:stretch/>
        </p:blipFill>
        <p:spPr>
          <a:xfrm>
            <a:off x="175391" y="143259"/>
            <a:ext cx="611247" cy="551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126600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4" pos="7242">
          <p15:clr>
            <a:srgbClr val="FBAE40"/>
          </p15:clr>
        </p15:guide>
        <p15:guide id="5" pos="597">
          <p15:clr>
            <a:srgbClr val="FBAE40"/>
          </p15:clr>
        </p15:guide>
        <p15:guide id="6" pos="279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Текст">
    <p:bg>
      <p:bgPr>
        <a:gradFill>
          <a:gsLst>
            <a:gs pos="100000">
              <a:schemeClr val="tx1"/>
            </a:gs>
            <a:gs pos="0">
              <a:schemeClr val="tx1"/>
            </a:gs>
            <a:gs pos="50000">
              <a:schemeClr val="accent1">
                <a:lumMod val="60000"/>
                <a:lumOff val="40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55E2DB68-294E-4D41-A786-2963C019F15C}"/>
              </a:ext>
            </a:extLst>
          </p:cNvPr>
          <p:cNvSpPr/>
          <p:nvPr/>
        </p:nvSpPr>
        <p:spPr>
          <a:xfrm>
            <a:off x="0" y="3"/>
            <a:ext cx="12192000" cy="8255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" dist="38100" dir="5400000" algn="t" rotWithShape="0">
              <a:schemeClr val="tx1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0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xmlns="" id="{26345194-BD72-4106-8639-F2E07A52DC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228375" y="200443"/>
            <a:ext cx="429076" cy="432807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ACA01ADA-7A8D-4417-84F0-40158758DE12}"/>
              </a:ext>
            </a:extLst>
          </p:cNvPr>
          <p:cNvSpPr/>
          <p:nvPr/>
        </p:nvSpPr>
        <p:spPr>
          <a:xfrm>
            <a:off x="0" y="2"/>
            <a:ext cx="12192000" cy="8255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dist="76200" dir="5400000" algn="t" rotWithShape="0">
              <a:schemeClr val="tx1">
                <a:lumMod val="50000"/>
                <a:alpha val="2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00" dirty="0"/>
          </a:p>
        </p:txBody>
      </p:sp>
      <p:sp>
        <p:nvSpPr>
          <p:cNvPr id="16" name="Title 2">
            <a:extLst>
              <a:ext uri="{FF2B5EF4-FFF2-40B4-BE49-F238E27FC236}">
                <a16:creationId xmlns:a16="http://schemas.microsoft.com/office/drawing/2014/main" xmlns="" id="{74242212-74B6-428E-A4FD-D6259025E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2025" y="5"/>
            <a:ext cx="10534651" cy="838199"/>
          </a:xfrm>
        </p:spPr>
        <p:txBody>
          <a:bodyPr anchor="ctr">
            <a:normAutofit/>
          </a:bodyPr>
          <a:lstStyle>
            <a:lvl1pPr>
              <a:tabLst>
                <a:tab pos="1079473" algn="l"/>
              </a:tabLst>
              <a:defRPr sz="2400" b="1">
                <a:solidFill>
                  <a:schemeClr val="tx2"/>
                </a:solidFill>
              </a:defRPr>
            </a:lvl1pPr>
          </a:lstStyle>
          <a:p>
            <a:pPr>
              <a:tabLst>
                <a:tab pos="809625" algn="l"/>
              </a:tabLst>
            </a:pPr>
            <a:r>
              <a:rPr lang="en-US"/>
              <a:t>Click to edit Master title style</a:t>
            </a:r>
            <a:endParaRPr lang="ru-RU" dirty="0"/>
          </a:p>
        </p:txBody>
      </p:sp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xmlns="" id="{FC12D4E8-A854-70E7-6943-48D66D2208A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8390"/>
          <a:stretch/>
        </p:blipFill>
        <p:spPr>
          <a:xfrm>
            <a:off x="175391" y="143259"/>
            <a:ext cx="611247" cy="551687"/>
          </a:xfrm>
          <a:prstGeom prst="rect">
            <a:avLst/>
          </a:prstGeom>
        </p:spPr>
      </p:pic>
      <p:pic>
        <p:nvPicPr>
          <p:cNvPr id="11" name="Рисунок 12">
            <a:extLst>
              <a:ext uri="{FF2B5EF4-FFF2-40B4-BE49-F238E27FC236}">
                <a16:creationId xmlns:a16="http://schemas.microsoft.com/office/drawing/2014/main" xmlns="" id="{C8B3E92D-5807-47A2-8A40-D247F86C427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2" r="17001" b="1"/>
          <a:stretch/>
        </p:blipFill>
        <p:spPr>
          <a:xfrm>
            <a:off x="3456321" y="806601"/>
            <a:ext cx="8735681" cy="6040867"/>
          </a:xfrm>
          <a:prstGeom prst="rect">
            <a:avLst/>
          </a:prstGeom>
        </p:spPr>
      </p:pic>
      <p:pic>
        <p:nvPicPr>
          <p:cNvPr id="14" name="Рисунок 12">
            <a:extLst>
              <a:ext uri="{FF2B5EF4-FFF2-40B4-BE49-F238E27FC236}">
                <a16:creationId xmlns:a16="http://schemas.microsoft.com/office/drawing/2014/main" xmlns="" id="{BB7AF5DC-3786-4D67-A20D-5694F04E105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2" r="17001" b="1"/>
          <a:stretch/>
        </p:blipFill>
        <p:spPr>
          <a:xfrm flipH="1">
            <a:off x="-2" y="838201"/>
            <a:ext cx="8735683" cy="6040867"/>
          </a:xfrm>
          <a:prstGeom prst="rect">
            <a:avLst/>
          </a:prstGeom>
        </p:spPr>
      </p:pic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xmlns="" id="{98A1CF8B-A32E-4032-847A-0187F2FC86E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448800" y="6492872"/>
            <a:ext cx="2743200" cy="365125"/>
          </a:xfrm>
        </p:spPr>
        <p:txBody>
          <a:bodyPr/>
          <a:lstStyle>
            <a:lvl1pPr>
              <a:defRPr sz="1400" b="1">
                <a:solidFill>
                  <a:srgbClr val="262626"/>
                </a:solidFill>
                <a:effectLst/>
              </a:defRPr>
            </a:lvl1pPr>
          </a:lstStyle>
          <a:p>
            <a:fld id="{2AEBC476-9252-C343-9FCE-489A77E2EA6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80408885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pos="7242">
          <p15:clr>
            <a:srgbClr val="FBAE40"/>
          </p15:clr>
        </p15:guide>
        <p15:guide id="2" pos="597">
          <p15:clr>
            <a:srgbClr val="FBAE40"/>
          </p15:clr>
        </p15:guide>
        <p15:guide id="3" pos="279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A0942D5-EDF5-4E10-9FC1-29A2A9EDCC1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10600" y="6356352"/>
            <a:ext cx="2743200" cy="365125"/>
          </a:xfrm>
        </p:spPr>
        <p:txBody>
          <a:bodyPr/>
          <a:lstStyle>
            <a:lvl1pPr>
              <a:defRPr sz="1400" b="1">
                <a:solidFill>
                  <a:schemeClr val="tx2"/>
                </a:solidFill>
              </a:defRPr>
            </a:lvl1pPr>
          </a:lstStyle>
          <a:p>
            <a:fld id="{2AEBC476-9252-C343-9FCE-489A77E2EA6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03618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5C4D6B36-8DA3-4C7E-B61C-5AB9FF8291E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557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xmlns="" id="{C1BAB3E4-8CDB-4F6A-B3E4-6E0AAEA08B5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43949" y="6334128"/>
            <a:ext cx="2743200" cy="365125"/>
          </a:xfrm>
        </p:spPr>
        <p:txBody>
          <a:bodyPr/>
          <a:lstStyle>
            <a:lvl1pPr>
              <a:defRPr sz="1467" b="1">
                <a:solidFill>
                  <a:schemeClr val="bg1"/>
                </a:solidFill>
              </a:defRPr>
            </a:lvl1pPr>
          </a:lstStyle>
          <a:p>
            <a:fld id="{35ACA335-37F7-42C7-872A-92C3D7072F8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0E651BF2-C6BE-42E0-B646-8F3DC2D7D273}"/>
              </a:ext>
            </a:extLst>
          </p:cNvPr>
          <p:cNvSpPr/>
          <p:nvPr userDrawn="1"/>
        </p:nvSpPr>
        <p:spPr>
          <a:xfrm>
            <a:off x="0" y="10"/>
            <a:ext cx="12192000" cy="8255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dist="76200" dir="5400000" algn="t" rotWithShape="0">
              <a:schemeClr val="tx1">
                <a:lumMod val="50000"/>
                <a:alpha val="2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1" tIns="45699" rIns="91391" bIns="45699" rtlCol="0" anchor="ctr"/>
          <a:lstStyle/>
          <a:p>
            <a:pPr algn="ctr"/>
            <a:endParaRPr lang="ru-RU" sz="1244"/>
          </a:p>
        </p:txBody>
      </p:sp>
      <p:sp>
        <p:nvSpPr>
          <p:cNvPr id="16" name="Title 2">
            <a:extLst>
              <a:ext uri="{FF2B5EF4-FFF2-40B4-BE49-F238E27FC236}">
                <a16:creationId xmlns:a16="http://schemas.microsoft.com/office/drawing/2014/main" xmlns="" id="{74242212-74B6-428E-A4FD-D6259025E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2025" y="15"/>
            <a:ext cx="10534651" cy="838199"/>
          </a:xfrm>
        </p:spPr>
        <p:txBody>
          <a:bodyPr anchor="ctr">
            <a:normAutofit/>
          </a:bodyPr>
          <a:lstStyle>
            <a:lvl1pPr>
              <a:tabLst>
                <a:tab pos="1079473" algn="l"/>
              </a:tabLst>
              <a:defRPr sz="2800" b="1">
                <a:solidFill>
                  <a:schemeClr val="tx2"/>
                </a:solidFill>
              </a:defRPr>
            </a:lvl1pPr>
          </a:lstStyle>
          <a:p>
            <a:pPr>
              <a:tabLst>
                <a:tab pos="809625" algn="l"/>
              </a:tabLst>
            </a:pPr>
            <a:endParaRPr lang="ru-RU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B35309A1-1DFE-4448-9E97-68A9703F848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7378" y="4114804"/>
            <a:ext cx="10899775" cy="2219325"/>
          </a:xfrm>
        </p:spPr>
        <p:txBody>
          <a:bodyPr/>
          <a:lstStyle>
            <a:lvl1pPr marL="0" indent="0">
              <a:buNone/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endParaRPr lang="ru-RU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xmlns="" id="{26345194-BD72-4106-8639-F2E07A52DC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228382" y="200453"/>
            <a:ext cx="429076" cy="432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026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9656">
          <p15:clr>
            <a:srgbClr val="FBAE40"/>
          </p15:clr>
        </p15:guide>
        <p15:guide id="2" pos="796">
          <p15:clr>
            <a:srgbClr val="FBAE40"/>
          </p15:clr>
        </p15:guide>
        <p15:guide id="3" pos="372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8288AA24-53B2-455B-8D9D-EEA54F27B8AD}"/>
              </a:ext>
            </a:extLst>
          </p:cNvPr>
          <p:cNvSpPr/>
          <p:nvPr userDrawn="1"/>
        </p:nvSpPr>
        <p:spPr>
          <a:xfrm>
            <a:off x="0" y="822960"/>
            <a:ext cx="12192000" cy="6035040"/>
          </a:xfrm>
          <a:prstGeom prst="rect">
            <a:avLst/>
          </a:prstGeom>
          <a:gradFill>
            <a:gsLst>
              <a:gs pos="0">
                <a:srgbClr val="007AFF"/>
              </a:gs>
              <a:gs pos="100000">
                <a:srgbClr val="00CC99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44"/>
          </a:p>
        </p:txBody>
      </p:sp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xmlns="" id="{C1BAB3E4-8CDB-4F6A-B3E4-6E0AAEA08B5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43949" y="6334128"/>
            <a:ext cx="2743200" cy="365125"/>
          </a:xfrm>
        </p:spPr>
        <p:txBody>
          <a:bodyPr/>
          <a:lstStyle>
            <a:lvl1pPr>
              <a:defRPr sz="1467" b="1">
                <a:solidFill>
                  <a:schemeClr val="bg1"/>
                </a:solidFill>
              </a:defRPr>
            </a:lvl1pPr>
          </a:lstStyle>
          <a:p>
            <a:fld id="{35ACA335-37F7-42C7-872A-92C3D7072F8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0E651BF2-C6BE-42E0-B646-8F3DC2D7D273}"/>
              </a:ext>
            </a:extLst>
          </p:cNvPr>
          <p:cNvSpPr/>
          <p:nvPr userDrawn="1"/>
        </p:nvSpPr>
        <p:spPr>
          <a:xfrm>
            <a:off x="0" y="10"/>
            <a:ext cx="12192000" cy="8255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dist="76200" dir="5400000" algn="t" rotWithShape="0">
              <a:schemeClr val="tx1">
                <a:lumMod val="50000"/>
                <a:alpha val="2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1" tIns="45699" rIns="91391" bIns="45699" rtlCol="0" anchor="ctr"/>
          <a:lstStyle/>
          <a:p>
            <a:pPr algn="ctr"/>
            <a:endParaRPr lang="ru-RU" sz="1244"/>
          </a:p>
        </p:txBody>
      </p:sp>
      <p:sp>
        <p:nvSpPr>
          <p:cNvPr id="16" name="Title 2">
            <a:extLst>
              <a:ext uri="{FF2B5EF4-FFF2-40B4-BE49-F238E27FC236}">
                <a16:creationId xmlns:a16="http://schemas.microsoft.com/office/drawing/2014/main" xmlns="" id="{74242212-74B6-428E-A4FD-D6259025E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2025" y="15"/>
            <a:ext cx="10534651" cy="838199"/>
          </a:xfrm>
        </p:spPr>
        <p:txBody>
          <a:bodyPr anchor="ctr">
            <a:normAutofit/>
          </a:bodyPr>
          <a:lstStyle>
            <a:lvl1pPr>
              <a:tabLst>
                <a:tab pos="1079473" algn="l"/>
              </a:tabLst>
              <a:defRPr sz="2400" b="1">
                <a:solidFill>
                  <a:schemeClr val="tx2"/>
                </a:solidFill>
              </a:defRPr>
            </a:lvl1pPr>
          </a:lstStyle>
          <a:p>
            <a:pPr>
              <a:tabLst>
                <a:tab pos="809625" algn="l"/>
              </a:tabLst>
            </a:pPr>
            <a:endParaRPr lang="ru-RU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B35309A1-1DFE-4448-9E97-68A9703F848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7378" y="4114804"/>
            <a:ext cx="10899775" cy="2219325"/>
          </a:xfrm>
        </p:spPr>
        <p:txBody>
          <a:bodyPr/>
          <a:lstStyle>
            <a:lvl1pPr marL="0" indent="0">
              <a:buNone/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endParaRPr lang="ru-RU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xmlns="" id="{26345194-BD72-4106-8639-F2E07A52DC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228382" y="200453"/>
            <a:ext cx="429076" cy="432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821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9656" userDrawn="1">
          <p15:clr>
            <a:srgbClr val="FBAE40"/>
          </p15:clr>
        </p15:guide>
        <p15:guide id="2" pos="796" userDrawn="1">
          <p15:clr>
            <a:srgbClr val="FBAE40"/>
          </p15:clr>
        </p15:guide>
        <p15:guide id="3" pos="372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18" Type="http://schemas.openxmlformats.org/officeDocument/2006/relationships/oleObject" Target="../embeddings/oleObject1.bin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3.xml"/><Relationship Id="rId20" Type="http://schemas.openxmlformats.org/officeDocument/2006/relationships/oleObject" Target="../embeddings/oleObject2.bin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2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18" Type="http://schemas.openxmlformats.org/officeDocument/2006/relationships/tags" Target="../tags/tag8.xml"/><Relationship Id="rId3" Type="http://schemas.openxmlformats.org/officeDocument/2006/relationships/slideLayout" Target="../slideLayouts/slideLayout14.xml"/><Relationship Id="rId21" Type="http://schemas.openxmlformats.org/officeDocument/2006/relationships/oleObject" Target="../embeddings/oleObject4.bin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ags" Target="../tags/tag7.xml"/><Relationship Id="rId2" Type="http://schemas.openxmlformats.org/officeDocument/2006/relationships/slideLayout" Target="../slideLayouts/slideLayout13.xml"/><Relationship Id="rId16" Type="http://schemas.openxmlformats.org/officeDocument/2006/relationships/tags" Target="../tags/tag6.xml"/><Relationship Id="rId20" Type="http://schemas.openxmlformats.org/officeDocument/2006/relationships/image" Target="../media/image1.emf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ags" Target="../tags/tag5.xml"/><Relationship Id="rId10" Type="http://schemas.openxmlformats.org/officeDocument/2006/relationships/slideLayout" Target="../slideLayouts/slideLayout21.xml"/><Relationship Id="rId19" Type="http://schemas.openxmlformats.org/officeDocument/2006/relationships/oleObject" Target="../embeddings/oleObject3.bin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vmlDrawing" Target="../drawings/vmlDrawing2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40C3A8DB-8D2E-4F36-89EA-DE508D2380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13A8A89-8EE1-4F25-BE9D-C81F741D21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A6289DB-0BAB-4325-829F-1D846B3E9A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2AEBC476-9252-C343-9FCE-489A77E2EA66}" type="slidenum">
              <a:rPr lang="ru-RU" smtClean="0"/>
              <a:pPr/>
              <a:t>‹#›</a:t>
            </a:fld>
            <a:endParaRPr lang="ru-RU" dirty="0"/>
          </a:p>
        </p:txBody>
      </p:sp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xmlns="" id="{628CDE0F-CEF4-4D20-8F93-1EFA50CDBB76}"/>
              </a:ext>
            </a:extLst>
          </p:cNvPr>
          <p:cNvGraphicFramePr>
            <a:graphicFrameLocks noChangeAspect="1"/>
          </p:cNvGraphicFramePr>
          <p:nvPr>
            <p:custDataLst>
              <p:tags r:id="rId14"/>
            </p:custData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2" name="think-cell Slide" r:id="rId18" imgW="270" imgH="270" progId="TCLayout.ActiveDocument.1">
                  <p:embed/>
                </p:oleObj>
              </mc:Choice>
              <mc:Fallback>
                <p:oleObj name="think-cell Slide" r:id="rId18" imgW="270" imgH="270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xmlns="" id="{628CDE0F-CEF4-4D20-8F93-1EFA50CDBB7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>
            <a:extLst>
              <a:ext uri="{FF2B5EF4-FFF2-40B4-BE49-F238E27FC236}">
                <a16:creationId xmlns:a16="http://schemas.microsoft.com/office/drawing/2014/main" xmlns="" id="{89DE8448-79F6-4E64-8908-A1978A95A673}"/>
              </a:ext>
            </a:extLst>
          </p:cNvPr>
          <p:cNvSpPr/>
          <p:nvPr>
            <p:custDataLst>
              <p:tags r:id="rId15"/>
            </p:custDataLst>
          </p:nvPr>
        </p:nvSpPr>
        <p:spPr>
          <a:xfrm>
            <a:off x="1" y="1"/>
            <a:ext cx="195384" cy="158751"/>
          </a:xfrm>
          <a:prstGeom prst="rect">
            <a:avLst/>
          </a:prstGeom>
          <a:solidFill>
            <a:srgbClr val="0077BE"/>
          </a:solidFill>
          <a:ln w="9525" cap="rnd" cmpd="sng" algn="ctr">
            <a:solidFill>
              <a:srgbClr val="0077B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59" dirty="0" err="1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xmlns="" id="{3CCF2D9C-37A4-49FE-A982-490E5B54EA15}"/>
              </a:ext>
            </a:extLst>
          </p:cNvPr>
          <p:cNvGraphicFramePr>
            <a:graphicFrameLocks noChangeAspect="1"/>
          </p:cNvGraphicFramePr>
          <p:nvPr>
            <p:custDataLst>
              <p:tags r:id="rId16"/>
            </p:custData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3" name="think-cell Slide" r:id="rId20" imgW="270" imgH="270" progId="TCLayout.ActiveDocument.1">
                  <p:embed/>
                </p:oleObj>
              </mc:Choice>
              <mc:Fallback>
                <p:oleObj name="think-cell Slide" r:id="rId20" imgW="270" imgH="270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xmlns="" id="{3CCF2D9C-37A4-49FE-A982-490E5B54EA1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 hidden="1">
            <a:extLst>
              <a:ext uri="{FF2B5EF4-FFF2-40B4-BE49-F238E27FC236}">
                <a16:creationId xmlns:a16="http://schemas.microsoft.com/office/drawing/2014/main" xmlns="" id="{C15CC6A5-3E80-402A-AAB1-001E02757063}"/>
              </a:ext>
            </a:extLst>
          </p:cNvPr>
          <p:cNvSpPr/>
          <p:nvPr>
            <p:custDataLst>
              <p:tags r:id="rId17"/>
            </p:custDataLst>
          </p:nvPr>
        </p:nvSpPr>
        <p:spPr>
          <a:xfrm>
            <a:off x="1" y="1"/>
            <a:ext cx="195384" cy="158751"/>
          </a:xfrm>
          <a:prstGeom prst="rect">
            <a:avLst/>
          </a:prstGeom>
          <a:solidFill>
            <a:srgbClr val="0077BE"/>
          </a:solidFill>
          <a:ln w="9525" cap="rnd" cmpd="sng" algn="ctr">
            <a:solidFill>
              <a:srgbClr val="0077B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59" dirty="0" err="1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4319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41" r:id="rId1"/>
    <p:sldLayoutId id="2147484342" r:id="rId2"/>
    <p:sldLayoutId id="2147484343" r:id="rId3"/>
    <p:sldLayoutId id="2147484344" r:id="rId4"/>
    <p:sldLayoutId id="2147484345" r:id="rId5"/>
    <p:sldLayoutId id="2147484346" r:id="rId6"/>
    <p:sldLayoutId id="2147484318" r:id="rId7"/>
    <p:sldLayoutId id="2147484336" r:id="rId8"/>
    <p:sldLayoutId id="2147484306" r:id="rId9"/>
    <p:sldLayoutId id="2147484307" r:id="rId10"/>
    <p:sldLayoutId id="2147484359" r:id="rId11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 ftr="0" dt="0"/>
  <p:txStyles>
    <p:titleStyle>
      <a:lvl1pPr algn="l" defTabSz="914332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584" indent="-228584" algn="l" defTabSz="914332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SzPct val="100000"/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50" indent="-228584" algn="l" defTabSz="914332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SzPct val="10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14" indent="-228584" algn="l" defTabSz="914332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80" indent="-228584" algn="l" defTabSz="914332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SzPct val="10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47" indent="-228584" algn="l" defTabSz="914332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SzPct val="10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12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1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40C3A8DB-8D2E-4F36-89EA-DE508D2380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13A8A89-8EE1-4F25-BE9D-C81F741D21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A6289DB-0BAB-4325-829F-1D846B3E9A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2AEBC476-9252-C343-9FCE-489A77E2EA66}" type="slidenum">
              <a:rPr lang="ru-RU" smtClean="0"/>
              <a:pPr/>
              <a:t>‹#›</a:t>
            </a:fld>
            <a:endParaRPr lang="ru-RU" dirty="0"/>
          </a:p>
        </p:txBody>
      </p:sp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xmlns="" id="{628CDE0F-CEF4-4D20-8F93-1EFA50CDBB76}"/>
              </a:ext>
            </a:extLst>
          </p:cNvPr>
          <p:cNvGraphicFramePr>
            <a:graphicFrameLocks noChangeAspect="1"/>
          </p:cNvGraphicFramePr>
          <p:nvPr>
            <p:custDataLst>
              <p:tags r:id="rId15"/>
            </p:custData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04" name="think-cell Slide" r:id="rId19" imgW="270" imgH="270" progId="TCLayout.ActiveDocument.1">
                  <p:embed/>
                </p:oleObj>
              </mc:Choice>
              <mc:Fallback>
                <p:oleObj name="think-cell Slide" r:id="rId19" imgW="270" imgH="270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xmlns="" id="{628CDE0F-CEF4-4D20-8F93-1EFA50CDBB7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>
            <a:extLst>
              <a:ext uri="{FF2B5EF4-FFF2-40B4-BE49-F238E27FC236}">
                <a16:creationId xmlns:a16="http://schemas.microsoft.com/office/drawing/2014/main" xmlns="" id="{89DE8448-79F6-4E64-8908-A1978A95A673}"/>
              </a:ext>
            </a:extLst>
          </p:cNvPr>
          <p:cNvSpPr/>
          <p:nvPr>
            <p:custDataLst>
              <p:tags r:id="rId16"/>
            </p:custDataLst>
          </p:nvPr>
        </p:nvSpPr>
        <p:spPr>
          <a:xfrm>
            <a:off x="1" y="1"/>
            <a:ext cx="195384" cy="158751"/>
          </a:xfrm>
          <a:prstGeom prst="rect">
            <a:avLst/>
          </a:prstGeom>
          <a:solidFill>
            <a:srgbClr val="0077BE"/>
          </a:solidFill>
          <a:ln w="9525" cap="rnd" cmpd="sng" algn="ctr">
            <a:solidFill>
              <a:srgbClr val="0077B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59" dirty="0" err="1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xmlns="" id="{3CCF2D9C-37A4-49FE-A982-490E5B54EA15}"/>
              </a:ext>
            </a:extLst>
          </p:cNvPr>
          <p:cNvGraphicFramePr>
            <a:graphicFrameLocks noChangeAspect="1"/>
          </p:cNvGraphicFramePr>
          <p:nvPr>
            <p:custDataLst>
              <p:tags r:id="rId17"/>
            </p:custData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05" name="think-cell Slide" r:id="rId21" imgW="270" imgH="270" progId="TCLayout.ActiveDocument.1">
                  <p:embed/>
                </p:oleObj>
              </mc:Choice>
              <mc:Fallback>
                <p:oleObj name="think-cell Slide" r:id="rId21" imgW="270" imgH="270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xmlns="" id="{3CCF2D9C-37A4-49FE-A982-490E5B54EA1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 hidden="1">
            <a:extLst>
              <a:ext uri="{FF2B5EF4-FFF2-40B4-BE49-F238E27FC236}">
                <a16:creationId xmlns:a16="http://schemas.microsoft.com/office/drawing/2014/main" xmlns="" id="{C15CC6A5-3E80-402A-AAB1-001E02757063}"/>
              </a:ext>
            </a:extLst>
          </p:cNvPr>
          <p:cNvSpPr/>
          <p:nvPr>
            <p:custDataLst>
              <p:tags r:id="rId18"/>
            </p:custDataLst>
          </p:nvPr>
        </p:nvSpPr>
        <p:spPr>
          <a:xfrm>
            <a:off x="1" y="1"/>
            <a:ext cx="195384" cy="158751"/>
          </a:xfrm>
          <a:prstGeom prst="rect">
            <a:avLst/>
          </a:prstGeom>
          <a:solidFill>
            <a:srgbClr val="0077BE"/>
          </a:solidFill>
          <a:ln w="9525" cap="rnd" cmpd="sng" algn="ctr">
            <a:solidFill>
              <a:srgbClr val="0077B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59" dirty="0" err="1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1970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61" r:id="rId1"/>
    <p:sldLayoutId id="2147484362" r:id="rId2"/>
    <p:sldLayoutId id="2147484363" r:id="rId3"/>
    <p:sldLayoutId id="2147484364" r:id="rId4"/>
    <p:sldLayoutId id="2147484365" r:id="rId5"/>
    <p:sldLayoutId id="2147484366" r:id="rId6"/>
    <p:sldLayoutId id="2147484367" r:id="rId7"/>
    <p:sldLayoutId id="2147484368" r:id="rId8"/>
    <p:sldLayoutId id="2147484369" r:id="rId9"/>
    <p:sldLayoutId id="2147484370" r:id="rId10"/>
    <p:sldLayoutId id="2147484371" r:id="rId11"/>
    <p:sldLayoutId id="2147484372" r:id="rId12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 ftr="0" dt="0"/>
  <p:txStyles>
    <p:titleStyle>
      <a:lvl1pPr algn="l" defTabSz="914332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584" indent="-228584" algn="l" defTabSz="914332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SzPct val="100000"/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50" indent="-228584" algn="l" defTabSz="914332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SzPct val="10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14" indent="-228584" algn="l" defTabSz="914332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80" indent="-228584" algn="l" defTabSz="914332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SzPct val="10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47" indent="-228584" algn="l" defTabSz="914332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SzPct val="10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12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1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55" Type="http://schemas.openxmlformats.org/officeDocument/2006/relationships/image" Target="NULL"/><Relationship Id="rId7" Type="http://schemas.openxmlformats.org/officeDocument/2006/relationships/image" Target="../media/image29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7.xml"/><Relationship Id="rId58" Type="http://schemas.openxmlformats.org/officeDocument/2006/relationships/image" Target="../media/image15.png"/><Relationship Id="rId57" Type="http://schemas.openxmlformats.org/officeDocument/2006/relationships/image" Target="../media/image14.png"/><Relationship Id="rId56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: Rounded Corners 23">
            <a:extLst>
              <a:ext uri="{FF2B5EF4-FFF2-40B4-BE49-F238E27FC236}">
                <a16:creationId xmlns:a16="http://schemas.microsoft.com/office/drawing/2014/main" xmlns="" id="{113C067B-0314-994D-8A13-BF96E96D6B42}"/>
              </a:ext>
            </a:extLst>
          </p:cNvPr>
          <p:cNvSpPr/>
          <p:nvPr/>
        </p:nvSpPr>
        <p:spPr>
          <a:xfrm>
            <a:off x="1582361" y="610608"/>
            <a:ext cx="3772908" cy="311934"/>
          </a:xfrm>
          <a:prstGeom prst="rect">
            <a:avLst/>
          </a:prstGeom>
          <a:noFill/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2000" b="1" dirty="0">
                <a:solidFill>
                  <a:schemeClr val="accent1"/>
                </a:solidFill>
              </a:rPr>
              <a:t>Уважаемый заявитель!</a:t>
            </a:r>
          </a:p>
          <a:p>
            <a:pPr algn="ctr"/>
            <a:endParaRPr lang="ru-RU" sz="1400" dirty="0">
              <a:solidFill>
                <a:srgbClr val="39505E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22362" y="2748051"/>
            <a:ext cx="49750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rgbClr val="39505E"/>
                </a:solidFill>
              </a:rPr>
              <a:t>Пройти опрос можно </a:t>
            </a:r>
            <a:r>
              <a:rPr lang="ru-RU" sz="1400" dirty="0" smtClean="0">
                <a:solidFill>
                  <a:srgbClr val="39505E"/>
                </a:solidFill>
              </a:rPr>
              <a:t>любым удобным для Вас способом</a:t>
            </a:r>
            <a:r>
              <a:rPr lang="ru-RU" sz="1400" dirty="0">
                <a:solidFill>
                  <a:srgbClr val="39505E"/>
                </a:solidFill>
              </a:rPr>
              <a:t>:</a:t>
            </a:r>
          </a:p>
        </p:txBody>
      </p:sp>
      <p:pic>
        <p:nvPicPr>
          <p:cNvPr id="33" name="Graphic 7">
            <a:extLst>
              <a:ext uri="{FF2B5EF4-FFF2-40B4-BE49-F238E27FC236}">
                <a16:creationId xmlns:a16="http://schemas.microsoft.com/office/drawing/2014/main" xmlns="" id="{03326617-B241-48EE-9640-99B3BA836D1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5"/>
              </a:ext>
            </a:extLst>
          </a:blip>
          <a:srcRect/>
          <a:stretch/>
        </p:blipFill>
        <p:spPr>
          <a:xfrm>
            <a:off x="1084222" y="453382"/>
            <a:ext cx="582841" cy="626386"/>
          </a:xfrm>
          <a:prstGeom prst="rect">
            <a:avLst/>
          </a:prstGeom>
        </p:spPr>
      </p:pic>
      <p:sp>
        <p:nvSpPr>
          <p:cNvPr id="35" name="Rectangle: Rounded Corners 23">
            <a:extLst>
              <a:ext uri="{FF2B5EF4-FFF2-40B4-BE49-F238E27FC236}">
                <a16:creationId xmlns:a16="http://schemas.microsoft.com/office/drawing/2014/main" xmlns="" id="{113C067B-0314-994D-8A13-BF96E96D6B42}"/>
              </a:ext>
            </a:extLst>
          </p:cNvPr>
          <p:cNvSpPr/>
          <p:nvPr/>
        </p:nvSpPr>
        <p:spPr>
          <a:xfrm>
            <a:off x="722362" y="1177667"/>
            <a:ext cx="4975030" cy="1354514"/>
          </a:xfrm>
          <a:prstGeom prst="rect">
            <a:avLst/>
          </a:prstGeom>
          <a:noFill/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400" dirty="0" smtClean="0">
                <a:solidFill>
                  <a:srgbClr val="39505E"/>
                </a:solidFill>
              </a:rPr>
              <a:t>Федеральная </a:t>
            </a:r>
            <a:r>
              <a:rPr lang="ru-RU" sz="1400" dirty="0">
                <a:solidFill>
                  <a:srgbClr val="39505E"/>
                </a:solidFill>
              </a:rPr>
              <a:t>служба государственной регистрации кадастра и картографии </a:t>
            </a:r>
            <a:r>
              <a:rPr lang="ru-RU" sz="1400" dirty="0" smtClean="0">
                <a:solidFill>
                  <a:schemeClr val="accent1"/>
                </a:solidFill>
              </a:rPr>
              <a:t>в </a:t>
            </a:r>
            <a:r>
              <a:rPr lang="ru-RU" sz="1400" dirty="0">
                <a:solidFill>
                  <a:schemeClr val="accent1"/>
                </a:solidFill>
              </a:rPr>
              <a:t>целях повышения качества предоставления государственных услуг </a:t>
            </a:r>
            <a:r>
              <a:rPr lang="ru-RU" sz="1400" dirty="0" smtClean="0">
                <a:solidFill>
                  <a:schemeClr val="accent1"/>
                </a:solidFill>
              </a:rPr>
              <a:t/>
            </a:r>
            <a:br>
              <a:rPr lang="ru-RU" sz="1400" dirty="0" smtClean="0">
                <a:solidFill>
                  <a:schemeClr val="accent1"/>
                </a:solidFill>
              </a:rPr>
            </a:br>
            <a:r>
              <a:rPr lang="ru-RU" sz="1400" dirty="0" smtClean="0">
                <a:solidFill>
                  <a:schemeClr val="accent1"/>
                </a:solidFill>
              </a:rPr>
              <a:t>и функций </a:t>
            </a:r>
            <a:r>
              <a:rPr lang="ru-RU" sz="1400" dirty="0" smtClean="0">
                <a:solidFill>
                  <a:srgbClr val="39505E"/>
                </a:solidFill>
              </a:rPr>
              <a:t>проводит</a:t>
            </a:r>
            <a:r>
              <a:rPr lang="ru-RU" sz="1400" b="1" dirty="0" smtClean="0">
                <a:solidFill>
                  <a:schemeClr val="accent1"/>
                </a:solidFill>
              </a:rPr>
              <a:t> </a:t>
            </a:r>
            <a:r>
              <a:rPr lang="ru-RU" sz="1400" dirty="0" smtClean="0">
                <a:solidFill>
                  <a:srgbClr val="39505E"/>
                </a:solidFill>
              </a:rPr>
              <a:t>опрос </a:t>
            </a:r>
            <a:r>
              <a:rPr lang="ru-RU" sz="1400" dirty="0">
                <a:solidFill>
                  <a:srgbClr val="39505E"/>
                </a:solidFill>
              </a:rPr>
              <a:t>на тему</a:t>
            </a:r>
            <a:r>
              <a:rPr lang="ru-RU" sz="1400" dirty="0" smtClean="0">
                <a:solidFill>
                  <a:srgbClr val="39505E"/>
                </a:solidFill>
              </a:rPr>
              <a:t>: </a:t>
            </a:r>
            <a:br>
              <a:rPr lang="ru-RU" sz="1400" dirty="0" smtClean="0">
                <a:solidFill>
                  <a:srgbClr val="39505E"/>
                </a:solidFill>
              </a:rPr>
            </a:br>
            <a:r>
              <a:rPr lang="ru-RU" sz="1400" b="1" dirty="0">
                <a:solidFill>
                  <a:schemeClr val="tx1"/>
                </a:solidFill>
              </a:rPr>
              <a:t>«Опрос по оценке качества работы с обращениями граждан в Росреестре </a:t>
            </a:r>
            <a:r>
              <a:rPr lang="ru-RU" sz="1400" b="1" dirty="0" smtClean="0">
                <a:solidFill>
                  <a:schemeClr val="tx1"/>
                </a:solidFill>
              </a:rPr>
              <a:t>в </a:t>
            </a:r>
            <a:r>
              <a:rPr lang="en-US" sz="1400" b="1" dirty="0" smtClean="0">
                <a:solidFill>
                  <a:schemeClr val="tx1"/>
                </a:solidFill>
              </a:rPr>
              <a:t>I</a:t>
            </a:r>
            <a:r>
              <a:rPr lang="ru-RU" sz="1400" b="1" dirty="0" smtClean="0">
                <a:solidFill>
                  <a:schemeClr val="tx1"/>
                </a:solidFill>
              </a:rPr>
              <a:t>I</a:t>
            </a:r>
            <a:r>
              <a:rPr lang="en-US" sz="1400" b="1" dirty="0" smtClean="0">
                <a:solidFill>
                  <a:schemeClr val="tx1"/>
                </a:solidFill>
              </a:rPr>
              <a:t>I</a:t>
            </a:r>
            <a:r>
              <a:rPr lang="ru-RU" sz="1400" b="1" dirty="0" smtClean="0">
                <a:solidFill>
                  <a:schemeClr val="tx1"/>
                </a:solidFill>
              </a:rPr>
              <a:t> </a:t>
            </a:r>
            <a:r>
              <a:rPr lang="ru-RU" sz="1400" b="1" dirty="0">
                <a:solidFill>
                  <a:schemeClr val="tx1"/>
                </a:solidFill>
              </a:rPr>
              <a:t>квартале 2025»</a:t>
            </a:r>
          </a:p>
        </p:txBody>
      </p:sp>
      <p:pic>
        <p:nvPicPr>
          <p:cNvPr id="37" name="Graphic 12">
            <a:extLst>
              <a:ext uri="{FF2B5EF4-FFF2-40B4-BE49-F238E27FC236}">
                <a16:creationId xmlns:a16="http://schemas.microsoft.com/office/drawing/2014/main" xmlns="" id="{1AF6F8FE-02B7-424E-BEBC-74217A363891}"/>
              </a:ext>
            </a:extLst>
          </p:cNvPr>
          <p:cNvPicPr>
            <a:picLocks noChangeAspect="1"/>
          </p:cNvPicPr>
          <p:nvPr/>
        </p:nvPicPr>
        <p:blipFill>
          <a:blip r:embed="rId5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880572" y="3150534"/>
            <a:ext cx="265772" cy="27483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78514" y="3125243"/>
            <a:ext cx="22783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/>
              <a:t>Отсканировать </a:t>
            </a:r>
            <a:r>
              <a:rPr lang="en-US" sz="1400" b="1" dirty="0" smtClean="0"/>
              <a:t>QR </a:t>
            </a:r>
            <a:r>
              <a:rPr lang="ru-RU" sz="1400" b="1" dirty="0" smtClean="0"/>
              <a:t>код:</a:t>
            </a:r>
            <a:endParaRPr lang="ru-RU" sz="1400" b="1" dirty="0"/>
          </a:p>
        </p:txBody>
      </p:sp>
      <p:pic>
        <p:nvPicPr>
          <p:cNvPr id="38" name="Graphic 12">
            <a:extLst>
              <a:ext uri="{FF2B5EF4-FFF2-40B4-BE49-F238E27FC236}">
                <a16:creationId xmlns:a16="http://schemas.microsoft.com/office/drawing/2014/main" xmlns="" id="{1AF6F8FE-02B7-424E-BEBC-74217A363891}"/>
              </a:ext>
            </a:extLst>
          </p:cNvPr>
          <p:cNvPicPr>
            <a:picLocks noChangeAspect="1"/>
          </p:cNvPicPr>
          <p:nvPr/>
        </p:nvPicPr>
        <p:blipFill>
          <a:blip r:embed="rId5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311551" y="4837967"/>
            <a:ext cx="265772" cy="274832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1670787" y="4814673"/>
            <a:ext cx="34149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/>
              <a:t>На официальном сайте Росреестра:</a:t>
            </a:r>
            <a:endParaRPr lang="ru-RU" sz="1400" b="1" dirty="0"/>
          </a:p>
        </p:txBody>
      </p:sp>
      <p:sp>
        <p:nvSpPr>
          <p:cNvPr id="40" name="Rectangle: Rounded Corners 23">
            <a:extLst>
              <a:ext uri="{FF2B5EF4-FFF2-40B4-BE49-F238E27FC236}">
                <a16:creationId xmlns:a16="http://schemas.microsoft.com/office/drawing/2014/main" xmlns="" id="{113C067B-0314-994D-8A13-BF96E96D6B42}"/>
              </a:ext>
            </a:extLst>
          </p:cNvPr>
          <p:cNvSpPr/>
          <p:nvPr/>
        </p:nvSpPr>
        <p:spPr>
          <a:xfrm>
            <a:off x="692006" y="5086985"/>
            <a:ext cx="5273365" cy="1516649"/>
          </a:xfrm>
          <a:prstGeom prst="rect">
            <a:avLst/>
          </a:prstGeom>
          <a:noFill/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71450" indent="-171450" algn="ctr">
              <a:buFontTx/>
              <a:buChar char="-"/>
            </a:pPr>
            <a:r>
              <a:rPr lang="ru-RU" sz="1400" dirty="0" smtClean="0">
                <a:solidFill>
                  <a:srgbClr val="39505E"/>
                </a:solidFill>
              </a:rPr>
              <a:t>Перейти по ссылке: </a:t>
            </a:r>
            <a:r>
              <a:rPr lang="en-US" sz="1200" u="sng" dirty="0">
                <a:solidFill>
                  <a:srgbClr val="007CFF"/>
                </a:solidFill>
              </a:rPr>
              <a:t>https://pos.gosuslugi.ru/lkp/polls/528404/?ysclid=mciy8fnsf8985966881</a:t>
            </a:r>
            <a:endParaRPr lang="ru-RU" sz="1200" u="sng" dirty="0" smtClean="0">
              <a:solidFill>
                <a:srgbClr val="007CFF"/>
              </a:solidFill>
            </a:endParaRPr>
          </a:p>
          <a:p>
            <a:pPr marL="171450" indent="-171450" algn="ctr">
              <a:buFontTx/>
              <a:buChar char="-"/>
            </a:pPr>
            <a:r>
              <a:rPr lang="ru-RU" sz="1400" dirty="0" smtClean="0">
                <a:solidFill>
                  <a:schemeClr val="tx1"/>
                </a:solidFill>
              </a:rPr>
              <a:t>Раздел:</a:t>
            </a:r>
            <a:r>
              <a:rPr lang="ru-RU" sz="1400" dirty="0" smtClean="0">
                <a:solidFill>
                  <a:srgbClr val="39505E"/>
                </a:solidFill>
              </a:rPr>
              <a:t> «</a:t>
            </a:r>
            <a:r>
              <a:rPr lang="ru-RU" sz="1400" dirty="0">
                <a:solidFill>
                  <a:srgbClr val="39505E"/>
                </a:solidFill>
              </a:rPr>
              <a:t>Общественное голосование на портале Госуслуг «Мой выбор, мое будущее</a:t>
            </a:r>
            <a:r>
              <a:rPr lang="ru-RU" sz="1400" dirty="0" smtClean="0">
                <a:solidFill>
                  <a:srgbClr val="39505E"/>
                </a:solidFill>
              </a:rPr>
              <a:t>»»</a:t>
            </a:r>
          </a:p>
          <a:p>
            <a:pPr algn="ctr"/>
            <a:endParaRPr lang="ru-RU" sz="200" dirty="0" smtClean="0">
              <a:solidFill>
                <a:srgbClr val="39505E"/>
              </a:solidFill>
            </a:endParaRPr>
          </a:p>
          <a:p>
            <a:pPr marL="171450" indent="-171450" algn="ctr">
              <a:buFontTx/>
              <a:buChar char="-"/>
            </a:pPr>
            <a:r>
              <a:rPr lang="ru-RU" sz="1400" dirty="0" smtClean="0">
                <a:solidFill>
                  <a:schemeClr val="tx1"/>
                </a:solidFill>
              </a:rPr>
              <a:t>Опрос</a:t>
            </a:r>
            <a:r>
              <a:rPr lang="ru-RU" sz="1400" dirty="0">
                <a:solidFill>
                  <a:schemeClr val="tx1"/>
                </a:solidFill>
              </a:rPr>
              <a:t>: </a:t>
            </a:r>
            <a:r>
              <a:rPr lang="ru-RU" sz="1400" dirty="0">
                <a:solidFill>
                  <a:srgbClr val="39505E"/>
                </a:solidFill>
              </a:rPr>
              <a:t>«Опрос по оценке качества работы </a:t>
            </a:r>
            <a:r>
              <a:rPr lang="ru-RU" sz="1400" dirty="0" smtClean="0">
                <a:solidFill>
                  <a:srgbClr val="39505E"/>
                </a:solidFill>
              </a:rPr>
              <a:t/>
            </a:r>
            <a:br>
              <a:rPr lang="ru-RU" sz="1400" dirty="0" smtClean="0">
                <a:solidFill>
                  <a:srgbClr val="39505E"/>
                </a:solidFill>
              </a:rPr>
            </a:br>
            <a:r>
              <a:rPr lang="ru-RU" sz="1400" dirty="0" smtClean="0">
                <a:solidFill>
                  <a:srgbClr val="39505E"/>
                </a:solidFill>
              </a:rPr>
              <a:t>с </a:t>
            </a:r>
            <a:r>
              <a:rPr lang="ru-RU" sz="1400" dirty="0">
                <a:solidFill>
                  <a:srgbClr val="39505E"/>
                </a:solidFill>
              </a:rPr>
              <a:t>обращениями граждан в Росреестре </a:t>
            </a:r>
            <a:r>
              <a:rPr lang="ru-RU" sz="1400" dirty="0" smtClean="0">
                <a:solidFill>
                  <a:srgbClr val="39505E"/>
                </a:solidFill>
              </a:rPr>
              <a:t>в </a:t>
            </a:r>
            <a:r>
              <a:rPr lang="en-US" sz="1400" dirty="0" smtClean="0">
                <a:solidFill>
                  <a:srgbClr val="39505E"/>
                </a:solidFill>
              </a:rPr>
              <a:t>I</a:t>
            </a:r>
            <a:r>
              <a:rPr lang="ru-RU" sz="1400" dirty="0" smtClean="0">
                <a:solidFill>
                  <a:srgbClr val="39505E"/>
                </a:solidFill>
              </a:rPr>
              <a:t>I</a:t>
            </a:r>
            <a:r>
              <a:rPr lang="en-US" sz="1400" dirty="0" smtClean="0">
                <a:solidFill>
                  <a:srgbClr val="39505E"/>
                </a:solidFill>
              </a:rPr>
              <a:t>I</a:t>
            </a:r>
            <a:r>
              <a:rPr lang="ru-RU" sz="1400" dirty="0" smtClean="0">
                <a:solidFill>
                  <a:srgbClr val="39505E"/>
                </a:solidFill>
              </a:rPr>
              <a:t> </a:t>
            </a:r>
            <a:r>
              <a:rPr lang="ru-RU" sz="1400" dirty="0">
                <a:solidFill>
                  <a:srgbClr val="39505E"/>
                </a:solidFill>
              </a:rPr>
              <a:t>квартале 2025»</a:t>
            </a:r>
          </a:p>
          <a:p>
            <a:r>
              <a:rPr lang="en-US" sz="1100" dirty="0">
                <a:solidFill>
                  <a:srgbClr val="39505E"/>
                </a:solidFill>
              </a:rPr>
              <a:t/>
            </a:r>
            <a:br>
              <a:rPr lang="en-US" sz="1100" dirty="0">
                <a:solidFill>
                  <a:srgbClr val="39505E"/>
                </a:solidFill>
              </a:rPr>
            </a:br>
            <a:endParaRPr lang="ru-RU" sz="1100" dirty="0">
              <a:solidFill>
                <a:srgbClr val="39505E"/>
              </a:solidFill>
            </a:endParaRPr>
          </a:p>
        </p:txBody>
      </p:sp>
      <p:sp>
        <p:nvSpPr>
          <p:cNvPr id="36" name="Rectangle: Rounded Corners 23">
            <a:extLst>
              <a:ext uri="{FF2B5EF4-FFF2-40B4-BE49-F238E27FC236}">
                <a16:creationId xmlns:a16="http://schemas.microsoft.com/office/drawing/2014/main" xmlns="" id="{113C067B-0314-994D-8A13-BF96E96D6B42}"/>
              </a:ext>
            </a:extLst>
          </p:cNvPr>
          <p:cNvSpPr/>
          <p:nvPr/>
        </p:nvSpPr>
        <p:spPr>
          <a:xfrm>
            <a:off x="6334050" y="267478"/>
            <a:ext cx="5186146" cy="6500326"/>
          </a:xfrm>
          <a:prstGeom prst="roundRect">
            <a:avLst>
              <a:gd name="adj" fmla="val 6834"/>
            </a:avLst>
          </a:prstGeom>
          <a:solidFill>
            <a:schemeClr val="bg1"/>
          </a:solidFill>
          <a:ln w="22225">
            <a:gradFill>
              <a:gsLst>
                <a:gs pos="0">
                  <a:schemeClr val="accent1"/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5400000" scaled="1"/>
            </a:gradFill>
          </a:ln>
          <a:effectLst>
            <a:glow rad="114300">
              <a:schemeClr val="accent1">
                <a:satMod val="175000"/>
                <a:alpha val="31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sz="900" dirty="0">
              <a:solidFill>
                <a:srgbClr val="404040"/>
              </a:solidFill>
              <a:latin typeface="+mj-lt"/>
            </a:endParaRPr>
          </a:p>
        </p:txBody>
      </p:sp>
      <p:sp>
        <p:nvSpPr>
          <p:cNvPr id="64" name="Rectangle: Rounded Corners 23">
            <a:extLst>
              <a:ext uri="{FF2B5EF4-FFF2-40B4-BE49-F238E27FC236}">
                <a16:creationId xmlns:a16="http://schemas.microsoft.com/office/drawing/2014/main" xmlns="" id="{113C067B-0314-994D-8A13-BF96E96D6B42}"/>
              </a:ext>
            </a:extLst>
          </p:cNvPr>
          <p:cNvSpPr/>
          <p:nvPr/>
        </p:nvSpPr>
        <p:spPr>
          <a:xfrm>
            <a:off x="7300597" y="610608"/>
            <a:ext cx="3772908" cy="311934"/>
          </a:xfrm>
          <a:prstGeom prst="rect">
            <a:avLst/>
          </a:prstGeom>
          <a:noFill/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2000" b="1" dirty="0">
                <a:solidFill>
                  <a:schemeClr val="accent1"/>
                </a:solidFill>
              </a:rPr>
              <a:t>Уважаемый заявитель!</a:t>
            </a:r>
          </a:p>
          <a:p>
            <a:pPr algn="ctr"/>
            <a:endParaRPr lang="ru-RU" sz="1400" dirty="0">
              <a:solidFill>
                <a:srgbClr val="39505E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6440598" y="2748051"/>
            <a:ext cx="49750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rgbClr val="39505E"/>
                </a:solidFill>
              </a:rPr>
              <a:t>Пройти опрос можно </a:t>
            </a:r>
            <a:r>
              <a:rPr lang="ru-RU" sz="1400" dirty="0" smtClean="0">
                <a:solidFill>
                  <a:srgbClr val="39505E"/>
                </a:solidFill>
              </a:rPr>
              <a:t>любым удобным для Вас способом</a:t>
            </a:r>
            <a:r>
              <a:rPr lang="ru-RU" sz="1400" dirty="0">
                <a:solidFill>
                  <a:srgbClr val="39505E"/>
                </a:solidFill>
              </a:rPr>
              <a:t>:</a:t>
            </a:r>
          </a:p>
        </p:txBody>
      </p:sp>
      <p:pic>
        <p:nvPicPr>
          <p:cNvPr id="66" name="Graphic 7">
            <a:extLst>
              <a:ext uri="{FF2B5EF4-FFF2-40B4-BE49-F238E27FC236}">
                <a16:creationId xmlns:a16="http://schemas.microsoft.com/office/drawing/2014/main" xmlns="" id="{03326617-B241-48EE-9640-99B3BA836D1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5"/>
              </a:ext>
            </a:extLst>
          </a:blip>
          <a:srcRect/>
          <a:stretch/>
        </p:blipFill>
        <p:spPr>
          <a:xfrm>
            <a:off x="6802458" y="453382"/>
            <a:ext cx="582841" cy="626386"/>
          </a:xfrm>
          <a:prstGeom prst="rect">
            <a:avLst/>
          </a:prstGeom>
        </p:spPr>
      </p:pic>
      <p:sp>
        <p:nvSpPr>
          <p:cNvPr id="67" name="Rectangle: Rounded Corners 23">
            <a:extLst>
              <a:ext uri="{FF2B5EF4-FFF2-40B4-BE49-F238E27FC236}">
                <a16:creationId xmlns:a16="http://schemas.microsoft.com/office/drawing/2014/main" xmlns="" id="{113C067B-0314-994D-8A13-BF96E96D6B42}"/>
              </a:ext>
            </a:extLst>
          </p:cNvPr>
          <p:cNvSpPr/>
          <p:nvPr/>
        </p:nvSpPr>
        <p:spPr>
          <a:xfrm>
            <a:off x="6440598" y="1177667"/>
            <a:ext cx="4975030" cy="1354514"/>
          </a:xfrm>
          <a:prstGeom prst="rect">
            <a:avLst/>
          </a:prstGeom>
          <a:noFill/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400" dirty="0" smtClean="0">
                <a:solidFill>
                  <a:srgbClr val="39505E"/>
                </a:solidFill>
              </a:rPr>
              <a:t>Федеральная </a:t>
            </a:r>
            <a:r>
              <a:rPr lang="ru-RU" sz="1400" dirty="0">
                <a:solidFill>
                  <a:srgbClr val="39505E"/>
                </a:solidFill>
              </a:rPr>
              <a:t>служба государственной регистрации кадастра и картографии </a:t>
            </a:r>
            <a:r>
              <a:rPr lang="ru-RU" sz="1400" dirty="0" smtClean="0">
                <a:solidFill>
                  <a:schemeClr val="accent1"/>
                </a:solidFill>
              </a:rPr>
              <a:t>в </a:t>
            </a:r>
            <a:r>
              <a:rPr lang="ru-RU" sz="1400" dirty="0">
                <a:solidFill>
                  <a:schemeClr val="accent1"/>
                </a:solidFill>
              </a:rPr>
              <a:t>целях повышения качества предоставления государственных услуг </a:t>
            </a:r>
            <a:r>
              <a:rPr lang="ru-RU" sz="1400" dirty="0" smtClean="0">
                <a:solidFill>
                  <a:schemeClr val="accent1"/>
                </a:solidFill>
              </a:rPr>
              <a:t/>
            </a:r>
            <a:br>
              <a:rPr lang="ru-RU" sz="1400" dirty="0" smtClean="0">
                <a:solidFill>
                  <a:schemeClr val="accent1"/>
                </a:solidFill>
              </a:rPr>
            </a:br>
            <a:r>
              <a:rPr lang="ru-RU" sz="1400" dirty="0" smtClean="0">
                <a:solidFill>
                  <a:schemeClr val="accent1"/>
                </a:solidFill>
              </a:rPr>
              <a:t>и функций </a:t>
            </a:r>
            <a:r>
              <a:rPr lang="ru-RU" sz="1400" dirty="0" smtClean="0">
                <a:solidFill>
                  <a:srgbClr val="39505E"/>
                </a:solidFill>
              </a:rPr>
              <a:t>проводит</a:t>
            </a:r>
            <a:r>
              <a:rPr lang="ru-RU" sz="1400" b="1" dirty="0" smtClean="0">
                <a:solidFill>
                  <a:schemeClr val="accent1"/>
                </a:solidFill>
              </a:rPr>
              <a:t> </a:t>
            </a:r>
            <a:r>
              <a:rPr lang="ru-RU" sz="1400" dirty="0" smtClean="0">
                <a:solidFill>
                  <a:srgbClr val="39505E"/>
                </a:solidFill>
              </a:rPr>
              <a:t>опрос </a:t>
            </a:r>
            <a:r>
              <a:rPr lang="ru-RU" sz="1400" dirty="0">
                <a:solidFill>
                  <a:srgbClr val="39505E"/>
                </a:solidFill>
              </a:rPr>
              <a:t>на тему</a:t>
            </a:r>
            <a:r>
              <a:rPr lang="ru-RU" sz="1400" dirty="0" smtClean="0">
                <a:solidFill>
                  <a:srgbClr val="39505E"/>
                </a:solidFill>
              </a:rPr>
              <a:t>: </a:t>
            </a:r>
            <a:br>
              <a:rPr lang="ru-RU" sz="1400" dirty="0" smtClean="0">
                <a:solidFill>
                  <a:srgbClr val="39505E"/>
                </a:solidFill>
              </a:rPr>
            </a:br>
            <a:r>
              <a:rPr lang="ru-RU" sz="1400" b="1" dirty="0">
                <a:solidFill>
                  <a:schemeClr val="tx1"/>
                </a:solidFill>
              </a:rPr>
              <a:t>«Опрос по оценке качества работы с обращениями граждан в Росреестре </a:t>
            </a:r>
            <a:r>
              <a:rPr lang="ru-RU" sz="1400" b="1" dirty="0" smtClean="0">
                <a:solidFill>
                  <a:schemeClr val="tx1"/>
                </a:solidFill>
              </a:rPr>
              <a:t>в I</a:t>
            </a:r>
            <a:r>
              <a:rPr lang="en-US" sz="1400" b="1" dirty="0" smtClean="0">
                <a:solidFill>
                  <a:schemeClr val="tx1"/>
                </a:solidFill>
              </a:rPr>
              <a:t>II</a:t>
            </a:r>
            <a:r>
              <a:rPr lang="ru-RU" sz="1400" b="1" dirty="0" smtClean="0">
                <a:solidFill>
                  <a:schemeClr val="tx1"/>
                </a:solidFill>
              </a:rPr>
              <a:t> </a:t>
            </a:r>
            <a:r>
              <a:rPr lang="ru-RU" sz="1400" b="1" dirty="0">
                <a:solidFill>
                  <a:schemeClr val="tx1"/>
                </a:solidFill>
              </a:rPr>
              <a:t>квартале 2025»</a:t>
            </a:r>
          </a:p>
        </p:txBody>
      </p:sp>
      <p:pic>
        <p:nvPicPr>
          <p:cNvPr id="68" name="Graphic 12">
            <a:extLst>
              <a:ext uri="{FF2B5EF4-FFF2-40B4-BE49-F238E27FC236}">
                <a16:creationId xmlns:a16="http://schemas.microsoft.com/office/drawing/2014/main" xmlns="" id="{1AF6F8FE-02B7-424E-BEBC-74217A363891}"/>
              </a:ext>
            </a:extLst>
          </p:cNvPr>
          <p:cNvPicPr>
            <a:picLocks noChangeAspect="1"/>
          </p:cNvPicPr>
          <p:nvPr/>
        </p:nvPicPr>
        <p:blipFill>
          <a:blip r:embed="rId5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469585" y="3141715"/>
            <a:ext cx="265772" cy="274832"/>
          </a:xfrm>
          <a:prstGeom prst="rect">
            <a:avLst/>
          </a:prstGeom>
        </p:spPr>
      </p:pic>
      <p:sp>
        <p:nvSpPr>
          <p:cNvPr id="69" name="TextBox 68"/>
          <p:cNvSpPr txBox="1"/>
          <p:nvPr/>
        </p:nvSpPr>
        <p:spPr>
          <a:xfrm>
            <a:off x="7785484" y="3125243"/>
            <a:ext cx="22783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/>
              <a:t>Отсканировать </a:t>
            </a:r>
            <a:r>
              <a:rPr lang="en-US" sz="1400" b="1" dirty="0" smtClean="0"/>
              <a:t>QR </a:t>
            </a:r>
            <a:r>
              <a:rPr lang="ru-RU" sz="1400" b="1" dirty="0" smtClean="0"/>
              <a:t>код:</a:t>
            </a:r>
            <a:endParaRPr lang="ru-RU" sz="1400" b="1" dirty="0"/>
          </a:p>
        </p:txBody>
      </p:sp>
      <p:pic>
        <p:nvPicPr>
          <p:cNvPr id="71" name="Graphic 12">
            <a:extLst>
              <a:ext uri="{FF2B5EF4-FFF2-40B4-BE49-F238E27FC236}">
                <a16:creationId xmlns:a16="http://schemas.microsoft.com/office/drawing/2014/main" xmlns="" id="{1AF6F8FE-02B7-424E-BEBC-74217A363891}"/>
              </a:ext>
            </a:extLst>
          </p:cNvPr>
          <p:cNvPicPr>
            <a:picLocks noChangeAspect="1"/>
          </p:cNvPicPr>
          <p:nvPr/>
        </p:nvPicPr>
        <p:blipFill>
          <a:blip r:embed="rId5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993895" y="4817484"/>
            <a:ext cx="265772" cy="274832"/>
          </a:xfrm>
          <a:prstGeom prst="rect">
            <a:avLst/>
          </a:prstGeom>
        </p:spPr>
      </p:pic>
      <p:sp>
        <p:nvSpPr>
          <p:cNvPr id="72" name="TextBox 71"/>
          <p:cNvSpPr txBox="1"/>
          <p:nvPr/>
        </p:nvSpPr>
        <p:spPr>
          <a:xfrm>
            <a:off x="7349407" y="4814461"/>
            <a:ext cx="34149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/>
              <a:t>На официальном сайте Росреестра:</a:t>
            </a:r>
            <a:endParaRPr lang="ru-RU" sz="1400" b="1" dirty="0"/>
          </a:p>
        </p:txBody>
      </p:sp>
      <p:sp>
        <p:nvSpPr>
          <p:cNvPr id="73" name="Rectangle: Rounded Corners 23">
            <a:extLst>
              <a:ext uri="{FF2B5EF4-FFF2-40B4-BE49-F238E27FC236}">
                <a16:creationId xmlns:a16="http://schemas.microsoft.com/office/drawing/2014/main" xmlns="" id="{113C067B-0314-994D-8A13-BF96E96D6B42}"/>
              </a:ext>
            </a:extLst>
          </p:cNvPr>
          <p:cNvSpPr/>
          <p:nvPr/>
        </p:nvSpPr>
        <p:spPr>
          <a:xfrm>
            <a:off x="6259695" y="5122238"/>
            <a:ext cx="5260501" cy="1464184"/>
          </a:xfrm>
          <a:prstGeom prst="rect">
            <a:avLst/>
          </a:prstGeom>
          <a:noFill/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71450" indent="-171450" algn="ctr">
              <a:buFontTx/>
              <a:buChar char="-"/>
            </a:pPr>
            <a:r>
              <a:rPr lang="ru-RU" sz="1400" dirty="0" smtClean="0">
                <a:solidFill>
                  <a:srgbClr val="39505E"/>
                </a:solidFill>
              </a:rPr>
              <a:t>Перейти по ссылке: </a:t>
            </a:r>
            <a:r>
              <a:rPr lang="en-US" sz="1200" u="sng" dirty="0">
                <a:solidFill>
                  <a:schemeClr val="accent3">
                    <a:lumMod val="75000"/>
                  </a:schemeClr>
                </a:solidFill>
              </a:rPr>
              <a:t>https://pos.gosuslugi.ru/lkp/polls/528404/?ysclid=mciy8fnsf8985966881</a:t>
            </a:r>
            <a:endParaRPr lang="ru-RU" sz="1200" u="sng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171450" indent="-171450" algn="ctr">
              <a:buFontTx/>
              <a:buChar char="-"/>
            </a:pPr>
            <a:r>
              <a:rPr lang="ru-RU" sz="1400" dirty="0" smtClean="0">
                <a:solidFill>
                  <a:schemeClr val="tx1"/>
                </a:solidFill>
              </a:rPr>
              <a:t>Раздел:</a:t>
            </a:r>
            <a:r>
              <a:rPr lang="ru-RU" sz="1400" dirty="0" smtClean="0">
                <a:solidFill>
                  <a:srgbClr val="39505E"/>
                </a:solidFill>
              </a:rPr>
              <a:t> «Общественное голосование на портале Госуслуг «Мой выбор, мое будущее»»</a:t>
            </a:r>
          </a:p>
          <a:p>
            <a:pPr algn="ctr"/>
            <a:endParaRPr lang="ru-RU" sz="200" dirty="0" smtClean="0">
              <a:solidFill>
                <a:srgbClr val="39505E"/>
              </a:solidFill>
            </a:endParaRPr>
          </a:p>
          <a:p>
            <a:pPr marL="171450" indent="-171450" algn="ctr">
              <a:buFontTx/>
              <a:buChar char="-"/>
            </a:pPr>
            <a:r>
              <a:rPr lang="ru-RU" sz="1400" dirty="0" smtClean="0">
                <a:solidFill>
                  <a:schemeClr val="tx1"/>
                </a:solidFill>
              </a:rPr>
              <a:t>Опрос</a:t>
            </a:r>
            <a:r>
              <a:rPr lang="ru-RU" sz="1400" dirty="0">
                <a:solidFill>
                  <a:schemeClr val="tx1"/>
                </a:solidFill>
              </a:rPr>
              <a:t>: </a:t>
            </a:r>
            <a:r>
              <a:rPr lang="ru-RU" sz="1400" dirty="0">
                <a:solidFill>
                  <a:srgbClr val="39505E"/>
                </a:solidFill>
              </a:rPr>
              <a:t>«Опрос по оценке качества работы </a:t>
            </a:r>
            <a:r>
              <a:rPr lang="ru-RU" sz="1400" dirty="0" smtClean="0">
                <a:solidFill>
                  <a:srgbClr val="39505E"/>
                </a:solidFill>
              </a:rPr>
              <a:t/>
            </a:r>
            <a:br>
              <a:rPr lang="ru-RU" sz="1400" dirty="0" smtClean="0">
                <a:solidFill>
                  <a:srgbClr val="39505E"/>
                </a:solidFill>
              </a:rPr>
            </a:br>
            <a:r>
              <a:rPr lang="ru-RU" sz="1400" dirty="0" smtClean="0">
                <a:solidFill>
                  <a:srgbClr val="39505E"/>
                </a:solidFill>
              </a:rPr>
              <a:t>с </a:t>
            </a:r>
            <a:r>
              <a:rPr lang="ru-RU" sz="1400" dirty="0">
                <a:solidFill>
                  <a:srgbClr val="39505E"/>
                </a:solidFill>
              </a:rPr>
              <a:t>обращениями граждан в Росреестре </a:t>
            </a:r>
            <a:r>
              <a:rPr lang="ru-RU" sz="1400" dirty="0" smtClean="0">
                <a:solidFill>
                  <a:srgbClr val="39505E"/>
                </a:solidFill>
              </a:rPr>
              <a:t>в I</a:t>
            </a:r>
            <a:r>
              <a:rPr lang="en-US" sz="1400" dirty="0" smtClean="0">
                <a:solidFill>
                  <a:srgbClr val="39505E"/>
                </a:solidFill>
              </a:rPr>
              <a:t>II</a:t>
            </a:r>
            <a:r>
              <a:rPr lang="ru-RU" sz="1400" dirty="0" smtClean="0">
                <a:solidFill>
                  <a:srgbClr val="39505E"/>
                </a:solidFill>
              </a:rPr>
              <a:t> </a:t>
            </a:r>
            <a:r>
              <a:rPr lang="ru-RU" sz="1400" dirty="0">
                <a:solidFill>
                  <a:srgbClr val="39505E"/>
                </a:solidFill>
              </a:rPr>
              <a:t>квартале 2025»</a:t>
            </a:r>
          </a:p>
          <a:p>
            <a:r>
              <a:rPr lang="en-US" sz="1100" dirty="0">
                <a:solidFill>
                  <a:srgbClr val="39505E"/>
                </a:solidFill>
              </a:rPr>
              <a:t/>
            </a:r>
            <a:br>
              <a:rPr lang="en-US" sz="1100" dirty="0">
                <a:solidFill>
                  <a:srgbClr val="39505E"/>
                </a:solidFill>
              </a:rPr>
            </a:br>
            <a:endParaRPr lang="ru-RU" sz="1100" dirty="0">
              <a:solidFill>
                <a:srgbClr val="39505E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7"/>
          <a:stretch>
            <a:fillRect/>
          </a:stretch>
        </p:blipFill>
        <p:spPr>
          <a:xfrm>
            <a:off x="2476948" y="3387091"/>
            <a:ext cx="1465857" cy="146585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8"/>
          <a:stretch>
            <a:fillRect/>
          </a:stretch>
        </p:blipFill>
        <p:spPr>
          <a:xfrm>
            <a:off x="8322229" y="3412045"/>
            <a:ext cx="1469263" cy="1463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615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A9L7N2pp3aLYD2.DBwTW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A9L7N2pp3aLYD2.DBwTWw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A9L7N2pp3aLYD2.DBwTWw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A9L7N2pp3aLYD2.DBwTWw"/>
</p:tagLst>
</file>

<file path=ppt/theme/theme1.xml><?xml version="1.0" encoding="utf-8"?>
<a:theme xmlns:a="http://schemas.openxmlformats.org/drawingml/2006/main" name="1_Шаблон">
  <a:themeElements>
    <a:clrScheme name="Custom 17">
      <a:dk1>
        <a:srgbClr val="008CFF"/>
      </a:dk1>
      <a:lt1>
        <a:srgbClr val="FFFFFF"/>
      </a:lt1>
      <a:dk2>
        <a:srgbClr val="008CFF"/>
      </a:dk2>
      <a:lt2>
        <a:srgbClr val="FFFFFF"/>
      </a:lt2>
      <a:accent1>
        <a:srgbClr val="008CFF"/>
      </a:accent1>
      <a:accent2>
        <a:srgbClr val="00CC99"/>
      </a:accent2>
      <a:accent3>
        <a:srgbClr val="FF7900"/>
      </a:accent3>
      <a:accent4>
        <a:srgbClr val="85C0FB"/>
      </a:accent4>
      <a:accent5>
        <a:srgbClr val="92D050"/>
      </a:accent5>
      <a:accent6>
        <a:srgbClr val="FFC000"/>
      </a:accent6>
      <a:hlink>
        <a:srgbClr val="E17900"/>
      </a:hlink>
      <a:folHlink>
        <a:srgbClr val="4472C4"/>
      </a:folHlink>
    </a:clrScheme>
    <a:fontScheme name="Custom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Шаблон" id="{EE3B7C56-B755-41EF-B669-C2C8DF7AFB6E}" vid="{47A418CC-2947-4B56-AD63-8F711EAA87FF}"/>
    </a:ext>
  </a:extLst>
</a:theme>
</file>

<file path=ppt/theme/theme2.xml><?xml version="1.0" encoding="utf-8"?>
<a:theme xmlns:a="http://schemas.openxmlformats.org/drawingml/2006/main" name="2_Шаблон">
  <a:themeElements>
    <a:clrScheme name="Custom 17">
      <a:dk1>
        <a:srgbClr val="008CFF"/>
      </a:dk1>
      <a:lt1>
        <a:srgbClr val="FFFFFF"/>
      </a:lt1>
      <a:dk2>
        <a:srgbClr val="008CFF"/>
      </a:dk2>
      <a:lt2>
        <a:srgbClr val="FFFFFF"/>
      </a:lt2>
      <a:accent1>
        <a:srgbClr val="008CFF"/>
      </a:accent1>
      <a:accent2>
        <a:srgbClr val="00CC99"/>
      </a:accent2>
      <a:accent3>
        <a:srgbClr val="FF7900"/>
      </a:accent3>
      <a:accent4>
        <a:srgbClr val="85C0FB"/>
      </a:accent4>
      <a:accent5>
        <a:srgbClr val="92D050"/>
      </a:accent5>
      <a:accent6>
        <a:srgbClr val="FFC000"/>
      </a:accent6>
      <a:hlink>
        <a:srgbClr val="E17900"/>
      </a:hlink>
      <a:folHlink>
        <a:srgbClr val="4472C4"/>
      </a:folHlink>
    </a:clrScheme>
    <a:fontScheme name="Custom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Шаблон" id="{EE3B7C56-B755-41EF-B669-C2C8DF7AFB6E}" vid="{47A418CC-2947-4B56-AD63-8F711EAA87FF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22713</TotalTime>
  <Words>134</Words>
  <Application>Microsoft Office PowerPoint</Application>
  <PresentationFormat>Широкоэкранный</PresentationFormat>
  <Paragraphs>20</Paragraphs>
  <Slides>1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7" baseType="lpstr">
      <vt:lpstr>Arial</vt:lpstr>
      <vt:lpstr>Calibri</vt:lpstr>
      <vt:lpstr>Trebuchet MS</vt:lpstr>
      <vt:lpstr>1_Шаблон</vt:lpstr>
      <vt:lpstr>2_Шаблон</vt:lpstr>
      <vt:lpstr>think-cell Slide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Цифровая  трансформация  и реинжиниринг бизнес-процессов</dc:title>
  <dc:creator>Григорян Аркадий Робертович</dc:creator>
  <cp:lastModifiedBy>Матвеенко</cp:lastModifiedBy>
  <cp:revision>1498</cp:revision>
  <cp:lastPrinted>2023-10-06T12:33:15Z</cp:lastPrinted>
  <dcterms:created xsi:type="dcterms:W3CDTF">2020-12-17T18:43:20Z</dcterms:created>
  <dcterms:modified xsi:type="dcterms:W3CDTF">2025-07-29T07:23:47Z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2020-12-17T00:00:00Z</vt:filetime>
  </property>
  <property fmtid="{D5CDD505-2E9C-101B-9397-08002B2CF9AE}" pid="3" name="LastSaved">
    <vt:filetime>2020-12-17T00:00:00Z</vt:filetime>
  </property>
  <property fmtid="{D5CDD505-2E9C-101B-9397-08002B2CF9AE}" pid="4" name="NXPowerLiteLastOptimized">
    <vt:lpwstr>53052837</vt:lpwstr>
  </property>
  <property fmtid="{D5CDD505-2E9C-101B-9397-08002B2CF9AE}" pid="5" name="NXPowerLiteSettings">
    <vt:lpwstr>C700052003A000</vt:lpwstr>
  </property>
  <property fmtid="{D5CDD505-2E9C-101B-9397-08002B2CF9AE}" pid="6" name="NXPowerLiteVersion">
    <vt:lpwstr>D8.0.8</vt:lpwstr>
  </property>
</Properties>
</file>