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2" autoAdjust="0"/>
  </p:normalViewPr>
  <p:slideViewPr>
    <p:cSldViewPr>
      <p:cViewPr>
        <p:scale>
          <a:sx n="100" d="100"/>
          <a:sy n="100" d="100"/>
        </p:scale>
        <p:origin x="-204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7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Хотьковское участковое лесничество, квартал  42В площадь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13,5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40625" t="38194" r="31640" b="27778"/>
          <a:stretch>
            <a:fillRect/>
          </a:stretch>
        </p:blipFill>
        <p:spPr bwMode="auto">
          <a:xfrm>
            <a:off x="714348" y="857231"/>
            <a:ext cx="7929618" cy="54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 стрелкой 17"/>
          <p:cNvCxnSpPr/>
          <p:nvPr/>
        </p:nvCxnSpPr>
        <p:spPr>
          <a:xfrm rot="5400000" flipH="1" flipV="1">
            <a:off x="1285852" y="2285992"/>
            <a:ext cx="1357322" cy="12144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ая выноска 18"/>
          <p:cNvSpPr/>
          <p:nvPr/>
        </p:nvSpPr>
        <p:spPr>
          <a:xfrm>
            <a:off x="714348" y="1357298"/>
            <a:ext cx="2000232" cy="357190"/>
          </a:xfrm>
          <a:prstGeom prst="wedgeRectCallout">
            <a:avLst>
              <a:gd name="adj1" fmla="val -3022"/>
              <a:gd name="adj2" fmla="val 44815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Москвы по трассе М-8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500298" y="928670"/>
            <a:ext cx="1143008" cy="285752"/>
          </a:xfrm>
          <a:prstGeom prst="wedgeRectCallout">
            <a:avLst>
              <a:gd name="adj1" fmla="val 77868"/>
              <a:gd name="adj2" fmla="val 874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0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Голыгино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428992" y="2285992"/>
            <a:ext cx="1285884" cy="12144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ая выноска 31"/>
          <p:cNvSpPr/>
          <p:nvPr/>
        </p:nvSpPr>
        <p:spPr>
          <a:xfrm>
            <a:off x="4429124" y="2285992"/>
            <a:ext cx="1643074" cy="428628"/>
          </a:xfrm>
          <a:prstGeom prst="wedgeRectCallout">
            <a:avLst>
              <a:gd name="adj1" fmla="val -57693"/>
              <a:gd name="adj2" fmla="val 1123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Поворот на базу отдыха «Кристалл»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4572000" y="4143380"/>
            <a:ext cx="428628" cy="3571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2500298" y="5572140"/>
            <a:ext cx="1571636" cy="642942"/>
          </a:xfrm>
          <a:prstGeom prst="wedgeRectCallout">
            <a:avLst>
              <a:gd name="adj1" fmla="val 89409"/>
              <a:gd name="adj2" fmla="val -20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поведения акции кв. 42В пл. 16,0 га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авильный пятиугольник 15"/>
          <p:cNvSpPr/>
          <p:nvPr/>
        </p:nvSpPr>
        <p:spPr>
          <a:xfrm rot="632538">
            <a:off x="4102231" y="3686582"/>
            <a:ext cx="1342601" cy="1336715"/>
          </a:xfrm>
          <a:prstGeom prst="pentagon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26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Хотьковское участковое лесничество, квартал  42В площадь 13,5 га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Королева Ольга Валентиновна</cp:lastModifiedBy>
  <cp:revision>121</cp:revision>
  <dcterms:created xsi:type="dcterms:W3CDTF">2014-09-03T12:32:43Z</dcterms:created>
  <dcterms:modified xsi:type="dcterms:W3CDTF">2018-09-05T11:19:21Z</dcterms:modified>
</cp:coreProperties>
</file>